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영규" initials="이" lastIdx="3" clrIdx="0">
    <p:extLst>
      <p:ext uri="{19B8F6BF-5375-455C-9EA6-DF929625EA0E}">
        <p15:presenceInfo xmlns:p15="http://schemas.microsoft.com/office/powerpoint/2012/main" userId="이영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5" autoAdjust="0"/>
    <p:restoredTop sz="94660"/>
  </p:normalViewPr>
  <p:slideViewPr>
    <p:cSldViewPr snapToGrid="0">
      <p:cViewPr>
        <p:scale>
          <a:sx n="50" d="100"/>
          <a:sy n="50" d="100"/>
        </p:scale>
        <p:origin x="100" y="18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4AE4B-4A7B-41C9-9344-FF4DE273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9FD233-4531-42DB-A7A4-050452C35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436B4-62E5-42F0-B851-5867D12B0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254C3-9D72-4426-A42B-647DFEA61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59EBE3-1E9B-4159-B262-1397D0EB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4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F58D4-7F8F-4F6B-941B-2DF21A6A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965827-5A88-4B81-AEC8-4CE2A9C8F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22C9E-BD1C-4A61-9FC3-93B892F1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6C1D8B-63EF-4B2A-BD19-D9AFF6C13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3645E-B79B-4EA2-8B79-8EF9F148F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74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8460C1-0886-4B08-9864-0A127926A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9AC8D3-5263-4075-A4A1-F0C0539E4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AF102-18DD-4135-BBE9-D9C45B62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3BB61-D41F-4C98-93DD-7DD9C421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60203F-7E7E-4D98-8A33-DDF85A17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80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AF50D-E65A-47E2-8AD3-EC132B9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8265A-11F6-4E2B-AE43-8AD83588C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6BFEAD-E94C-48F8-A9E0-BF70C6A5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0E09E-CF58-4F11-85C6-356D2EA3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71D2A-7A3E-4825-8BFA-78D5F8FD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22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69C61-D438-4AB5-86DC-DD73A38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EDFE38-DD97-4D22-BD0F-7F0551CBE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DE5877-6701-4449-9F91-95075793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5969E2-EA0D-4707-9783-4A31B333E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D12C0-9F53-4DF1-92E2-EC4611C1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9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31C89-8D0F-41DF-84CD-E611FAEC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1C109-3504-4C69-A2F4-E1051113A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53B666-D31B-42BB-B25D-E9DB4766E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B695A8-DA74-47C4-9CAD-A13FB626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02FFB-39FC-4076-B379-49406BE3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70CD7F-5250-4C14-BC6B-FB2260B8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36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5B196-B7DE-4818-B271-ADA8ED09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00962-BFDD-4C48-9812-3232F6ADA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0909BC-A5FD-42E5-9BE0-A8539BADF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EAB60-EBDC-4538-A67D-91C0D56C2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9A452E-EA08-416C-B013-232373A07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A68247-2212-4F1A-964D-C8FF51EC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4EE5A1-EEAA-4FE4-9AF0-9BAC512B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B1F033-54F1-4EFA-8B73-ABD978C2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1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5C1D3-06AB-4DD4-AC00-25DA7025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0CDCF-7B10-43D5-8DD5-683C1DD7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F7A1C6-0739-480C-903C-4740750E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29B73-5CF6-476C-8952-198C87BA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44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DF1CAA-E339-44CC-AFAB-49A01688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75E519-32BE-475C-B52A-0BCD6909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AD9532-3C50-498E-9601-1A30621C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16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142A4-0D1A-4CA3-AA9F-17340D8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1D94C-5487-4E1B-8DFE-9E818B555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B73BB7-CCCE-4372-8B92-4ADC00781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7B40E-AD95-4C9C-90CC-221D2ED5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C7E8EB-7F2F-4987-BC14-B29662C2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BBFF52-6DA1-436F-ADA7-EBEBA613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4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C44AD-44A6-4BC4-A013-F99098A7C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74C20C-AC08-456F-8656-3CCD2AFA3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86A3C2-7A4F-48C0-8FA0-F8674772C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6FD0-16D0-418E-84B9-D337B493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78D453-D9FD-432E-BE2C-1648D18A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C5B483-94FF-499C-9040-FFD4B174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46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28CD1D-E197-40C2-B639-0FE01C93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69AFBF-E087-4A0D-8871-918A379E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3B3FB-D737-40C2-93EE-458ED2204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8639F-11AD-4675-B598-A09448FC16E4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2072AC-8463-4DD2-9748-885F6D954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14F73-12D6-4512-B826-FC4CAB35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FD5A-8219-45CB-B0B2-5D1BF7555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5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1.png"/><Relationship Id="rId39" Type="http://schemas.openxmlformats.org/officeDocument/2006/relationships/image" Target="../media/image34.svg"/><Relationship Id="rId21" Type="http://schemas.openxmlformats.org/officeDocument/2006/relationships/image" Target="../media/image18.png"/><Relationship Id="rId34" Type="http://schemas.openxmlformats.org/officeDocument/2006/relationships/image" Target="../media/image29.png"/><Relationship Id="rId42" Type="http://schemas.openxmlformats.org/officeDocument/2006/relationships/image" Target="../media/image37.png"/><Relationship Id="rId47" Type="http://schemas.openxmlformats.org/officeDocument/2006/relationships/image" Target="../media/image42.svg"/><Relationship Id="rId50" Type="http://schemas.openxmlformats.org/officeDocument/2006/relationships/image" Target="../media/image45.png"/><Relationship Id="rId55" Type="http://schemas.microsoft.com/office/2007/relationships/hdphoto" Target="../media/hdphoto5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9" Type="http://schemas.openxmlformats.org/officeDocument/2006/relationships/image" Target="../media/image24.png"/><Relationship Id="rId11" Type="http://schemas.microsoft.com/office/2007/relationships/hdphoto" Target="../media/hdphoto1.wdp"/><Relationship Id="rId24" Type="http://schemas.microsoft.com/office/2007/relationships/hdphoto" Target="../media/hdphoto4.wdp"/><Relationship Id="rId32" Type="http://schemas.openxmlformats.org/officeDocument/2006/relationships/image" Target="../media/image27.png"/><Relationship Id="rId37" Type="http://schemas.openxmlformats.org/officeDocument/2006/relationships/image" Target="../media/image32.png"/><Relationship Id="rId40" Type="http://schemas.openxmlformats.org/officeDocument/2006/relationships/image" Target="../media/image35.png"/><Relationship Id="rId45" Type="http://schemas.openxmlformats.org/officeDocument/2006/relationships/image" Target="../media/image40.svg"/><Relationship Id="rId53" Type="http://schemas.openxmlformats.org/officeDocument/2006/relationships/image" Target="../media/image48.png"/><Relationship Id="rId58" Type="http://schemas.openxmlformats.org/officeDocument/2006/relationships/image" Target="../media/image51.png"/><Relationship Id="rId5" Type="http://schemas.openxmlformats.org/officeDocument/2006/relationships/image" Target="../media/image4.png"/><Relationship Id="rId61" Type="http://schemas.microsoft.com/office/2007/relationships/hdphoto" Target="../media/hdphoto8.wdp"/><Relationship Id="rId19" Type="http://schemas.openxmlformats.org/officeDocument/2006/relationships/image" Target="../media/image17.png"/><Relationship Id="rId14" Type="http://schemas.openxmlformats.org/officeDocument/2006/relationships/image" Target="../media/image12.png"/><Relationship Id="rId22" Type="http://schemas.microsoft.com/office/2007/relationships/hdphoto" Target="../media/hdphoto3.wdp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43" Type="http://schemas.openxmlformats.org/officeDocument/2006/relationships/image" Target="../media/image38.svg"/><Relationship Id="rId48" Type="http://schemas.openxmlformats.org/officeDocument/2006/relationships/image" Target="../media/image43.png"/><Relationship Id="rId56" Type="http://schemas.openxmlformats.org/officeDocument/2006/relationships/image" Target="../media/image50.png"/><Relationship Id="rId8" Type="http://schemas.openxmlformats.org/officeDocument/2006/relationships/image" Target="../media/image7.png"/><Relationship Id="rId51" Type="http://schemas.openxmlformats.org/officeDocument/2006/relationships/image" Target="../media/image46.svg"/><Relationship Id="rId3" Type="http://schemas.openxmlformats.org/officeDocument/2006/relationships/image" Target="../media/image2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png"/><Relationship Id="rId46" Type="http://schemas.openxmlformats.org/officeDocument/2006/relationships/image" Target="../media/image41.png"/><Relationship Id="rId59" Type="http://schemas.microsoft.com/office/2007/relationships/hdphoto" Target="../media/hdphoto7.wdp"/><Relationship Id="rId20" Type="http://schemas.microsoft.com/office/2007/relationships/hdphoto" Target="../media/hdphoto2.wdp"/><Relationship Id="rId41" Type="http://schemas.openxmlformats.org/officeDocument/2006/relationships/image" Target="../media/image36.svg"/><Relationship Id="rId5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image" Target="../media/image31.png"/><Relationship Id="rId49" Type="http://schemas.openxmlformats.org/officeDocument/2006/relationships/image" Target="../media/image44.svg"/><Relationship Id="rId57" Type="http://schemas.microsoft.com/office/2007/relationships/hdphoto" Target="../media/hdphoto6.wdp"/><Relationship Id="rId10" Type="http://schemas.openxmlformats.org/officeDocument/2006/relationships/image" Target="../media/image9.png"/><Relationship Id="rId31" Type="http://schemas.openxmlformats.org/officeDocument/2006/relationships/image" Target="../media/image26.png"/><Relationship Id="rId44" Type="http://schemas.openxmlformats.org/officeDocument/2006/relationships/image" Target="../media/image39.png"/><Relationship Id="rId52" Type="http://schemas.openxmlformats.org/officeDocument/2006/relationships/image" Target="../media/image47.png"/><Relationship Id="rId60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microsoft.com/office/2007/relationships/hdphoto" Target="../media/hdphoto12.wdp"/><Relationship Id="rId26" Type="http://schemas.openxmlformats.org/officeDocument/2006/relationships/image" Target="../media/image28.png"/><Relationship Id="rId39" Type="http://schemas.openxmlformats.org/officeDocument/2006/relationships/image" Target="../media/image76.png"/><Relationship Id="rId21" Type="http://schemas.openxmlformats.org/officeDocument/2006/relationships/image" Target="../media/image66.png"/><Relationship Id="rId34" Type="http://schemas.openxmlformats.org/officeDocument/2006/relationships/image" Target="../media/image73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5" Type="http://schemas.openxmlformats.org/officeDocument/2006/relationships/image" Target="../media/image68.png"/><Relationship Id="rId33" Type="http://schemas.microsoft.com/office/2007/relationships/hdphoto" Target="../media/hdphoto14.wdp"/><Relationship Id="rId38" Type="http://schemas.openxmlformats.org/officeDocument/2006/relationships/image" Target="../media/image75.png"/><Relationship Id="rId2" Type="http://schemas.openxmlformats.org/officeDocument/2006/relationships/image" Target="../media/image53.png"/><Relationship Id="rId16" Type="http://schemas.openxmlformats.org/officeDocument/2006/relationships/image" Target="../media/image9.png"/><Relationship Id="rId20" Type="http://schemas.openxmlformats.org/officeDocument/2006/relationships/image" Target="../media/image65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microsoft.com/office/2007/relationships/hdphoto" Target="../media/hdphoto11.wdp"/><Relationship Id="rId24" Type="http://schemas.openxmlformats.org/officeDocument/2006/relationships/image" Target="../media/image47.png"/><Relationship Id="rId32" Type="http://schemas.openxmlformats.org/officeDocument/2006/relationships/image" Target="../media/image72.png"/><Relationship Id="rId37" Type="http://schemas.microsoft.com/office/2007/relationships/hdphoto" Target="../media/hdphoto16.wdp"/><Relationship Id="rId40" Type="http://schemas.openxmlformats.org/officeDocument/2006/relationships/image" Target="../media/image77.pn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23" Type="http://schemas.openxmlformats.org/officeDocument/2006/relationships/image" Target="../media/image67.png"/><Relationship Id="rId28" Type="http://schemas.openxmlformats.org/officeDocument/2006/relationships/image" Target="../media/image6.png"/><Relationship Id="rId36" Type="http://schemas.openxmlformats.org/officeDocument/2006/relationships/image" Target="../media/image74.png"/><Relationship Id="rId10" Type="http://schemas.openxmlformats.org/officeDocument/2006/relationships/image" Target="../media/image58.png"/><Relationship Id="rId19" Type="http://schemas.openxmlformats.org/officeDocument/2006/relationships/image" Target="../media/image64.png"/><Relationship Id="rId31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Relationship Id="rId22" Type="http://schemas.microsoft.com/office/2007/relationships/hdphoto" Target="../media/hdphoto13.wdp"/><Relationship Id="rId27" Type="http://schemas.openxmlformats.org/officeDocument/2006/relationships/image" Target="../media/image29.png"/><Relationship Id="rId30" Type="http://schemas.openxmlformats.org/officeDocument/2006/relationships/image" Target="../media/image70.png"/><Relationship Id="rId35" Type="http://schemas.microsoft.com/office/2007/relationships/hdphoto" Target="../media/hdphoto15.wdp"/><Relationship Id="rId8" Type="http://schemas.openxmlformats.org/officeDocument/2006/relationships/image" Target="../media/image56.png"/><Relationship Id="rId3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3.png"/><Relationship Id="rId4" Type="http://schemas.openxmlformats.org/officeDocument/2006/relationships/image" Target="../media/image80.PNG"/><Relationship Id="rId9" Type="http://schemas.microsoft.com/office/2007/relationships/hdphoto" Target="../media/hdphoto17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9.png"/><Relationship Id="rId18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65.png"/><Relationship Id="rId12" Type="http://schemas.openxmlformats.org/officeDocument/2006/relationships/image" Target="../media/image67.png"/><Relationship Id="rId17" Type="http://schemas.openxmlformats.org/officeDocument/2006/relationships/image" Target="../media/image93.png"/><Relationship Id="rId2" Type="http://schemas.openxmlformats.org/officeDocument/2006/relationships/image" Target="../media/image83.png"/><Relationship Id="rId16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92.png"/><Relationship Id="rId10" Type="http://schemas.openxmlformats.org/officeDocument/2006/relationships/image" Target="../media/image89.png"/><Relationship Id="rId4" Type="http://schemas.openxmlformats.org/officeDocument/2006/relationships/image" Target="../media/image85.jpg"/><Relationship Id="rId9" Type="http://schemas.openxmlformats.org/officeDocument/2006/relationships/image" Target="../media/image88.png"/><Relationship Id="rId1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svg"/><Relationship Id="rId18" Type="http://schemas.openxmlformats.org/officeDocument/2006/relationships/image" Target="../media/image111.png"/><Relationship Id="rId26" Type="http://schemas.openxmlformats.org/officeDocument/2006/relationships/image" Target="../media/image71.png"/><Relationship Id="rId3" Type="http://schemas.openxmlformats.org/officeDocument/2006/relationships/image" Target="../media/image96.svg"/><Relationship Id="rId21" Type="http://schemas.openxmlformats.org/officeDocument/2006/relationships/image" Target="../media/image114.png"/><Relationship Id="rId7" Type="http://schemas.openxmlformats.org/officeDocument/2006/relationships/image" Target="../media/image100.svg"/><Relationship Id="rId12" Type="http://schemas.openxmlformats.org/officeDocument/2006/relationships/image" Target="../media/image105.png"/><Relationship Id="rId17" Type="http://schemas.openxmlformats.org/officeDocument/2006/relationships/image" Target="../media/image110.svg"/><Relationship Id="rId25" Type="http://schemas.microsoft.com/office/2007/relationships/hdphoto" Target="../media/hdphoto20.wdp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svg"/><Relationship Id="rId24" Type="http://schemas.openxmlformats.org/officeDocument/2006/relationships/image" Target="../media/image116.png"/><Relationship Id="rId5" Type="http://schemas.openxmlformats.org/officeDocument/2006/relationships/image" Target="../media/image98.svg"/><Relationship Id="rId15" Type="http://schemas.openxmlformats.org/officeDocument/2006/relationships/image" Target="../media/image108.svg"/><Relationship Id="rId23" Type="http://schemas.openxmlformats.org/officeDocument/2006/relationships/image" Target="../media/image115.png"/><Relationship Id="rId10" Type="http://schemas.openxmlformats.org/officeDocument/2006/relationships/image" Target="../media/image103.png"/><Relationship Id="rId19" Type="http://schemas.openxmlformats.org/officeDocument/2006/relationships/image" Target="../media/image112.svg"/><Relationship Id="rId4" Type="http://schemas.openxmlformats.org/officeDocument/2006/relationships/image" Target="../media/image97.png"/><Relationship Id="rId9" Type="http://schemas.openxmlformats.org/officeDocument/2006/relationships/image" Target="../media/image102.svg"/><Relationship Id="rId14" Type="http://schemas.openxmlformats.org/officeDocument/2006/relationships/image" Target="../media/image107.png"/><Relationship Id="rId22" Type="http://schemas.microsoft.com/office/2007/relationships/hdphoto" Target="../media/hdphoto19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13" Type="http://schemas.openxmlformats.org/officeDocument/2006/relationships/image" Target="../media/image122.png"/><Relationship Id="rId18" Type="http://schemas.openxmlformats.org/officeDocument/2006/relationships/image" Target="../media/image126.sv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12" Type="http://schemas.openxmlformats.org/officeDocument/2006/relationships/image" Target="../media/image121.png"/><Relationship Id="rId17" Type="http://schemas.openxmlformats.org/officeDocument/2006/relationships/image" Target="../media/image125.png"/><Relationship Id="rId2" Type="http://schemas.openxmlformats.org/officeDocument/2006/relationships/image" Target="../media/image5.png"/><Relationship Id="rId16" Type="http://schemas.microsoft.com/office/2007/relationships/hdphoto" Target="../media/hdphoto2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11" Type="http://schemas.openxmlformats.org/officeDocument/2006/relationships/image" Target="../media/image81.png"/><Relationship Id="rId5" Type="http://schemas.openxmlformats.org/officeDocument/2006/relationships/image" Target="../media/image87.png"/><Relationship Id="rId15" Type="http://schemas.openxmlformats.org/officeDocument/2006/relationships/image" Target="../media/image124.png"/><Relationship Id="rId10" Type="http://schemas.microsoft.com/office/2007/relationships/hdphoto" Target="../media/hdphoto23.wdp"/><Relationship Id="rId19" Type="http://schemas.openxmlformats.org/officeDocument/2006/relationships/image" Target="../media/image127.jpeg"/><Relationship Id="rId4" Type="http://schemas.microsoft.com/office/2007/relationships/hdphoto" Target="../media/hdphoto21.wdp"/><Relationship Id="rId9" Type="http://schemas.openxmlformats.org/officeDocument/2006/relationships/image" Target="../media/image120.png"/><Relationship Id="rId1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1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E3F03F52-AC3E-4DF9-B675-C6915CDEA5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19"/>
          <a:stretch>
            <a:fillRect/>
          </a:stretch>
        </p:blipFill>
        <p:spPr>
          <a:xfrm>
            <a:off x="-12628594" y="-25244369"/>
            <a:ext cx="6006909" cy="6822044"/>
          </a:xfrm>
          <a:custGeom>
            <a:avLst/>
            <a:gdLst>
              <a:gd name="connsiteX0" fmla="*/ 0 w 6006909"/>
              <a:gd name="connsiteY0" fmla="*/ 0 h 6822044"/>
              <a:gd name="connsiteX1" fmla="*/ 6006909 w 6006909"/>
              <a:gd name="connsiteY1" fmla="*/ 0 h 6822044"/>
              <a:gd name="connsiteX2" fmla="*/ 6006909 w 6006909"/>
              <a:gd name="connsiteY2" fmla="*/ 6822044 h 6822044"/>
              <a:gd name="connsiteX3" fmla="*/ 0 w 6006909"/>
              <a:gd name="connsiteY3" fmla="*/ 6822044 h 682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6909" h="6822044">
                <a:moveTo>
                  <a:pt x="0" y="0"/>
                </a:moveTo>
                <a:lnTo>
                  <a:pt x="6006909" y="0"/>
                </a:lnTo>
                <a:lnTo>
                  <a:pt x="6006909" y="6822044"/>
                </a:lnTo>
                <a:lnTo>
                  <a:pt x="0" y="6822044"/>
                </a:lnTo>
                <a:close/>
              </a:path>
            </a:pathLst>
          </a:custGeom>
        </p:spPr>
      </p:pic>
      <p:pic>
        <p:nvPicPr>
          <p:cNvPr id="9" name="그림 8" descr="실내, 식물, 녹색, 옅은이(가) 표시된 사진&#10;&#10;자동 생성된 설명">
            <a:extLst>
              <a:ext uri="{FF2B5EF4-FFF2-40B4-BE49-F238E27FC236}">
                <a16:creationId xmlns:a16="http://schemas.microsoft.com/office/drawing/2014/main" id="{A9D4C9EA-7393-42C0-9D36-FC4A5C063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81" y="-10350080"/>
            <a:ext cx="3381375" cy="5905500"/>
          </a:xfrm>
          <a:prstGeom prst="rect">
            <a:avLst/>
          </a:prstGeom>
        </p:spPr>
      </p:pic>
      <p:pic>
        <p:nvPicPr>
          <p:cNvPr id="13" name="그림 12" descr="꽃, 식물이(가) 표시된 사진&#10;&#10;자동 생성된 설명">
            <a:extLst>
              <a:ext uri="{FF2B5EF4-FFF2-40B4-BE49-F238E27FC236}">
                <a16:creationId xmlns:a16="http://schemas.microsoft.com/office/drawing/2014/main" id="{2581741B-AB0F-4F27-99A4-3E82FD6B4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62" y="1109662"/>
            <a:ext cx="771525" cy="19335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A7F0772-C11E-4EAA-9B99-768005918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430" y="-13529389"/>
            <a:ext cx="5067300" cy="49815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FC05FD-7AB3-4ED5-B847-4B654EE015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496" y="-2621586"/>
            <a:ext cx="2438400" cy="24384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D8864EB-BB05-4CB0-8DE6-1A9C09176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60" y="-1700011"/>
            <a:ext cx="990600" cy="723900"/>
          </a:xfrm>
          <a:prstGeom prst="rect">
            <a:avLst/>
          </a:prstGeom>
        </p:spPr>
      </p:pic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7090BBE2-E45F-4620-9F39-C02BD03AEC17}"/>
              </a:ext>
            </a:extLst>
          </p:cNvPr>
          <p:cNvSpPr/>
          <p:nvPr/>
        </p:nvSpPr>
        <p:spPr>
          <a:xfrm>
            <a:off x="13150250" y="-16755982"/>
            <a:ext cx="3093396" cy="2447924"/>
          </a:xfrm>
          <a:custGeom>
            <a:avLst/>
            <a:gdLst>
              <a:gd name="connsiteX0" fmla="*/ 0 w 3093396"/>
              <a:gd name="connsiteY0" fmla="*/ 0 h 2447924"/>
              <a:gd name="connsiteX1" fmla="*/ 3093396 w 3093396"/>
              <a:gd name="connsiteY1" fmla="*/ 0 h 2447924"/>
              <a:gd name="connsiteX2" fmla="*/ 3093396 w 3093396"/>
              <a:gd name="connsiteY2" fmla="*/ 882263 h 2447924"/>
              <a:gd name="connsiteX3" fmla="*/ 2583626 w 3093396"/>
              <a:gd name="connsiteY3" fmla="*/ 882263 h 2447924"/>
              <a:gd name="connsiteX4" fmla="*/ 1446596 w 3093396"/>
              <a:gd name="connsiteY4" fmla="*/ 2019293 h 2447924"/>
              <a:gd name="connsiteX5" fmla="*/ 1446596 w 3093396"/>
              <a:gd name="connsiteY5" fmla="*/ 2447924 h 2447924"/>
              <a:gd name="connsiteX6" fmla="*/ 0 w 3093396"/>
              <a:gd name="connsiteY6" fmla="*/ 2447924 h 244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396" h="2447924">
                <a:moveTo>
                  <a:pt x="0" y="0"/>
                </a:moveTo>
                <a:lnTo>
                  <a:pt x="3093396" y="0"/>
                </a:lnTo>
                <a:lnTo>
                  <a:pt x="3093396" y="882263"/>
                </a:lnTo>
                <a:lnTo>
                  <a:pt x="2583626" y="882263"/>
                </a:lnTo>
                <a:cubicBezTo>
                  <a:pt x="1955662" y="882263"/>
                  <a:pt x="1446596" y="1391329"/>
                  <a:pt x="1446596" y="2019293"/>
                </a:cubicBezTo>
                <a:lnTo>
                  <a:pt x="1446596" y="2447924"/>
                </a:lnTo>
                <a:lnTo>
                  <a:pt x="0" y="24479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CDFEFDEA-D6FA-44C2-ADCD-874221EAE1C8}"/>
              </a:ext>
            </a:extLst>
          </p:cNvPr>
          <p:cNvSpPr/>
          <p:nvPr/>
        </p:nvSpPr>
        <p:spPr>
          <a:xfrm flipH="1">
            <a:off x="16243646" y="-7280986"/>
            <a:ext cx="3093394" cy="2447924"/>
          </a:xfrm>
          <a:custGeom>
            <a:avLst/>
            <a:gdLst>
              <a:gd name="connsiteX0" fmla="*/ 0 w 3093396"/>
              <a:gd name="connsiteY0" fmla="*/ 0 h 2447924"/>
              <a:gd name="connsiteX1" fmla="*/ 3093396 w 3093396"/>
              <a:gd name="connsiteY1" fmla="*/ 0 h 2447924"/>
              <a:gd name="connsiteX2" fmla="*/ 3093396 w 3093396"/>
              <a:gd name="connsiteY2" fmla="*/ 882263 h 2447924"/>
              <a:gd name="connsiteX3" fmla="*/ 2583626 w 3093396"/>
              <a:gd name="connsiteY3" fmla="*/ 882263 h 2447924"/>
              <a:gd name="connsiteX4" fmla="*/ 1446596 w 3093396"/>
              <a:gd name="connsiteY4" fmla="*/ 2019293 h 2447924"/>
              <a:gd name="connsiteX5" fmla="*/ 1446596 w 3093396"/>
              <a:gd name="connsiteY5" fmla="*/ 2447924 h 2447924"/>
              <a:gd name="connsiteX6" fmla="*/ 0 w 3093396"/>
              <a:gd name="connsiteY6" fmla="*/ 2447924 h 244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396" h="2447924">
                <a:moveTo>
                  <a:pt x="0" y="0"/>
                </a:moveTo>
                <a:lnTo>
                  <a:pt x="3093396" y="0"/>
                </a:lnTo>
                <a:lnTo>
                  <a:pt x="3093396" y="882263"/>
                </a:lnTo>
                <a:lnTo>
                  <a:pt x="2583626" y="882263"/>
                </a:lnTo>
                <a:cubicBezTo>
                  <a:pt x="1955662" y="882263"/>
                  <a:pt x="1446596" y="1391329"/>
                  <a:pt x="1446596" y="2019293"/>
                </a:cubicBezTo>
                <a:lnTo>
                  <a:pt x="1446596" y="2447924"/>
                </a:lnTo>
                <a:lnTo>
                  <a:pt x="0" y="24479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CABD4756-555D-4186-ACB5-25B5F3247DC1}"/>
              </a:ext>
            </a:extLst>
          </p:cNvPr>
          <p:cNvSpPr/>
          <p:nvPr/>
        </p:nvSpPr>
        <p:spPr>
          <a:xfrm flipV="1">
            <a:off x="13150250" y="-14017547"/>
            <a:ext cx="3093396" cy="2447924"/>
          </a:xfrm>
          <a:custGeom>
            <a:avLst/>
            <a:gdLst>
              <a:gd name="connsiteX0" fmla="*/ 0 w 3093396"/>
              <a:gd name="connsiteY0" fmla="*/ 0 h 2447924"/>
              <a:gd name="connsiteX1" fmla="*/ 3093396 w 3093396"/>
              <a:gd name="connsiteY1" fmla="*/ 0 h 2447924"/>
              <a:gd name="connsiteX2" fmla="*/ 3093396 w 3093396"/>
              <a:gd name="connsiteY2" fmla="*/ 882263 h 2447924"/>
              <a:gd name="connsiteX3" fmla="*/ 2583626 w 3093396"/>
              <a:gd name="connsiteY3" fmla="*/ 882263 h 2447924"/>
              <a:gd name="connsiteX4" fmla="*/ 1446596 w 3093396"/>
              <a:gd name="connsiteY4" fmla="*/ 2019293 h 2447924"/>
              <a:gd name="connsiteX5" fmla="*/ 1446596 w 3093396"/>
              <a:gd name="connsiteY5" fmla="*/ 2447924 h 2447924"/>
              <a:gd name="connsiteX6" fmla="*/ 0 w 3093396"/>
              <a:gd name="connsiteY6" fmla="*/ 2447924 h 244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396" h="2447924">
                <a:moveTo>
                  <a:pt x="0" y="0"/>
                </a:moveTo>
                <a:lnTo>
                  <a:pt x="3093396" y="0"/>
                </a:lnTo>
                <a:lnTo>
                  <a:pt x="3093396" y="882263"/>
                </a:lnTo>
                <a:lnTo>
                  <a:pt x="2583626" y="882263"/>
                </a:lnTo>
                <a:cubicBezTo>
                  <a:pt x="1955662" y="882263"/>
                  <a:pt x="1446596" y="1391329"/>
                  <a:pt x="1446596" y="2019293"/>
                </a:cubicBezTo>
                <a:lnTo>
                  <a:pt x="1446596" y="2447924"/>
                </a:lnTo>
                <a:lnTo>
                  <a:pt x="0" y="24479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D3BF0BAF-6B05-42CE-B497-6798F50B4E4F}"/>
              </a:ext>
            </a:extLst>
          </p:cNvPr>
          <p:cNvSpPr/>
          <p:nvPr/>
        </p:nvSpPr>
        <p:spPr>
          <a:xfrm flipH="1" flipV="1">
            <a:off x="16183105" y="-4542551"/>
            <a:ext cx="3093396" cy="2447923"/>
          </a:xfrm>
          <a:custGeom>
            <a:avLst/>
            <a:gdLst>
              <a:gd name="connsiteX0" fmla="*/ 0 w 3093396"/>
              <a:gd name="connsiteY0" fmla="*/ 0 h 2447924"/>
              <a:gd name="connsiteX1" fmla="*/ 3093396 w 3093396"/>
              <a:gd name="connsiteY1" fmla="*/ 0 h 2447924"/>
              <a:gd name="connsiteX2" fmla="*/ 3093396 w 3093396"/>
              <a:gd name="connsiteY2" fmla="*/ 882263 h 2447924"/>
              <a:gd name="connsiteX3" fmla="*/ 2583626 w 3093396"/>
              <a:gd name="connsiteY3" fmla="*/ 882263 h 2447924"/>
              <a:gd name="connsiteX4" fmla="*/ 1446596 w 3093396"/>
              <a:gd name="connsiteY4" fmla="*/ 2019293 h 2447924"/>
              <a:gd name="connsiteX5" fmla="*/ 1446596 w 3093396"/>
              <a:gd name="connsiteY5" fmla="*/ 2447924 h 2447924"/>
              <a:gd name="connsiteX6" fmla="*/ 0 w 3093396"/>
              <a:gd name="connsiteY6" fmla="*/ 2447924 h 244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396" h="2447924">
                <a:moveTo>
                  <a:pt x="0" y="0"/>
                </a:moveTo>
                <a:lnTo>
                  <a:pt x="3093396" y="0"/>
                </a:lnTo>
                <a:lnTo>
                  <a:pt x="3093396" y="882263"/>
                </a:lnTo>
                <a:lnTo>
                  <a:pt x="2583626" y="882263"/>
                </a:lnTo>
                <a:cubicBezTo>
                  <a:pt x="1955662" y="882263"/>
                  <a:pt x="1446596" y="1391329"/>
                  <a:pt x="1446596" y="2019293"/>
                </a:cubicBezTo>
                <a:lnTo>
                  <a:pt x="1446596" y="2447924"/>
                </a:lnTo>
                <a:lnTo>
                  <a:pt x="0" y="24479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1FBA392-C808-4074-AB82-FD0359479A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20" y="-1606724"/>
            <a:ext cx="400050" cy="409575"/>
          </a:xfrm>
          <a:prstGeom prst="rect">
            <a:avLst/>
          </a:prstGeom>
          <a:effectLst>
            <a:outerShdw blurRad="50800" sx="120000" sy="120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555F2846-8F3F-4624-83FE-9B92FA1EA8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50" y="-1606724"/>
            <a:ext cx="514422" cy="5048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A22F223-F230-4CFB-902A-18E3390EC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09" y="-1559065"/>
            <a:ext cx="400050" cy="409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9F88AF-55CC-41AE-8E9A-9B491C34C5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32" y="0"/>
            <a:ext cx="718097" cy="419811"/>
          </a:xfrm>
          <a:prstGeom prst="rect">
            <a:avLst/>
          </a:prstGeom>
          <a:effectLst>
            <a:outerShdw blurRad="50800" sx="115000" sy="115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F38C6E-292D-411A-BF35-BE6BAA7161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79" y="1313048"/>
            <a:ext cx="156829" cy="1568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1994BF-8B89-41DC-B9AD-DDE457EFE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80" y="853481"/>
            <a:ext cx="460145" cy="368116"/>
          </a:xfrm>
          <a:prstGeom prst="rect">
            <a:avLst/>
          </a:prstGeom>
          <a:effectLst>
            <a:outerShdw blurRad="50800" sx="110000" sy="110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12" name="그림 11" descr="텍스트, 하늘이(가) 표시된 사진&#10;&#10;자동 생성된 설명">
            <a:extLst>
              <a:ext uri="{FF2B5EF4-FFF2-40B4-BE49-F238E27FC236}">
                <a16:creationId xmlns:a16="http://schemas.microsoft.com/office/drawing/2014/main" id="{9FD84548-FC05-4A5C-AF66-5DDDD2CAD5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625" y="-20387389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FE1E744-BDDC-4986-ADCF-A4C5A144CA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84" y="-301768"/>
            <a:ext cx="342900" cy="333375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6A83500E-4B2F-4F47-A0F5-553C4A9027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460" y="-135081"/>
            <a:ext cx="666843" cy="7716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450DEA-09CF-4523-80C6-E78E05CDA2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59" y="-7317297"/>
            <a:ext cx="5458587" cy="405821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C574110-4B51-4CAC-BA42-7A50B259CF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30" y="879329"/>
            <a:ext cx="460145" cy="36811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0818FD0-2ECF-4C95-81A1-764E9C3979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54" y="827634"/>
            <a:ext cx="718097" cy="4198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BBAAD1-69E0-4408-9977-DADAB24D96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45098" y1="54054" x2="45098" y2="54054"/>
                        <a14:foregroundMark x1="50980" y1="35135" x2="50980" y2="35135"/>
                        <a14:foregroundMark x1="41176" y1="43243" x2="41176" y2="43243"/>
                        <a14:foregroundMark x1="29412" y1="62162" x2="29412" y2="62162"/>
                        <a14:foregroundMark x1="76471" y1="51351" x2="76471" y2="513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45918" y="4329113"/>
            <a:ext cx="485775" cy="352425"/>
          </a:xfrm>
          <a:prstGeom prst="rect">
            <a:avLst/>
          </a:prstGeom>
          <a:effectLst>
            <a:outerShdw blurRad="38100" sx="120000" sy="120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A6431E3-7324-4CB6-87AD-1E280F239A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62" y="-1985310"/>
            <a:ext cx="1261584" cy="11968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F89A66-8EF3-4239-9733-B87B0BF0934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7" y="-516403"/>
            <a:ext cx="1514475" cy="1447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E69294-F6F3-41A2-927D-0BD4CFCA2B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09" y="-985112"/>
            <a:ext cx="760093" cy="6368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DEB670-21DB-45F0-AC06-69C47A7B15E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90" y="-1062932"/>
            <a:ext cx="275398" cy="327855"/>
          </a:xfrm>
          <a:prstGeom prst="rect">
            <a:avLst/>
          </a:prstGeom>
          <a:effectLst>
            <a:outerShdw blurRad="63500" sx="122000" sy="12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 descr="텍스트, 식탁용기구, 클립아트이(가) 표시된 사진&#10;&#10;자동 생성된 설명">
            <a:extLst>
              <a:ext uri="{FF2B5EF4-FFF2-40B4-BE49-F238E27FC236}">
                <a16:creationId xmlns:a16="http://schemas.microsoft.com/office/drawing/2014/main" id="{1BC42F0E-C319-413F-BEC4-2E4C046B3E2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7" y="1669948"/>
            <a:ext cx="1876425" cy="619125"/>
          </a:xfrm>
          <a:prstGeom prst="rect">
            <a:avLst/>
          </a:prstGeom>
          <a:effectLst>
            <a:outerShdw blurRad="63500" sx="107000" sy="107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58F4F42-9400-4CB1-85C9-645C76B22FC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4" y="874610"/>
            <a:ext cx="2028825" cy="619125"/>
          </a:xfrm>
          <a:prstGeom prst="rect">
            <a:avLst/>
          </a:prstGeom>
          <a:effectLst>
            <a:outerShdw blurRad="63500" sx="107000" sy="107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6564C6C7-E759-485F-8CAE-41A2E5D63C8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9" y="-145408"/>
            <a:ext cx="1924050" cy="619125"/>
          </a:xfrm>
          <a:prstGeom prst="rect">
            <a:avLst/>
          </a:prstGeom>
          <a:effectLst>
            <a:outerShdw blurRad="63500" sx="108000" sy="108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89912BB-293C-4477-B3F4-74AF785E59C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99" y="2289073"/>
            <a:ext cx="662174" cy="521286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73AE4F7D-7E6C-4E27-BCD0-40E64BC955A2}"/>
              </a:ext>
            </a:extLst>
          </p:cNvPr>
          <p:cNvGrpSpPr/>
          <p:nvPr/>
        </p:nvGrpSpPr>
        <p:grpSpPr>
          <a:xfrm>
            <a:off x="-8314440" y="-8938185"/>
            <a:ext cx="5944361" cy="4641907"/>
            <a:chOff x="-5234607" y="-880770"/>
            <a:chExt cx="5944361" cy="4641907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E23C845-3FE2-4B4A-BF9D-E78202C1F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21889" y="-186974"/>
              <a:ext cx="5331643" cy="394811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C0E18B8-AC80-4070-8216-05E61582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4607" y="-880770"/>
              <a:ext cx="2807427" cy="3056977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E64957A-50C4-41FA-979B-166106A25A00}"/>
              </a:ext>
            </a:extLst>
          </p:cNvPr>
          <p:cNvGrpSpPr/>
          <p:nvPr/>
        </p:nvGrpSpPr>
        <p:grpSpPr>
          <a:xfrm>
            <a:off x="-2874388" y="-8746176"/>
            <a:ext cx="6822031" cy="5188480"/>
            <a:chOff x="-8677419" y="341682"/>
            <a:chExt cx="5953412" cy="4527854"/>
          </a:xfrm>
        </p:grpSpPr>
        <p:pic>
          <p:nvPicPr>
            <p:cNvPr id="53" name="그림 52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EFF339FD-C63D-47FD-8ED3-4ACCC3C8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055650" y="921425"/>
              <a:ext cx="5331643" cy="394811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F483C61-F4ED-44FE-AB15-62BCD99C5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77419" y="341682"/>
              <a:ext cx="2807427" cy="3008917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5D3E0533-FC13-48C5-A853-C4D85E8DE17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32" y="-1381349"/>
            <a:ext cx="760093" cy="636835"/>
          </a:xfrm>
          <a:prstGeom prst="rect">
            <a:avLst/>
          </a:prstGeom>
          <a:effectLst>
            <a:outerShdw blurRad="38100" sx="116000" sy="116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45647AA-30DB-4042-B37F-7FBE970A129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67067" y="-2966756"/>
            <a:ext cx="1257300" cy="1800225"/>
          </a:xfrm>
          <a:prstGeom prst="rect">
            <a:avLst/>
          </a:prstGeom>
        </p:spPr>
      </p:pic>
      <p:pic>
        <p:nvPicPr>
          <p:cNvPr id="14" name="그래픽 13" descr="주판 단색으로 채워진">
            <a:extLst>
              <a:ext uri="{FF2B5EF4-FFF2-40B4-BE49-F238E27FC236}">
                <a16:creationId xmlns:a16="http://schemas.microsoft.com/office/drawing/2014/main" id="{EC4BF1A7-DC27-42DC-AE29-3BA50F1D5C8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373887" y="3198975"/>
            <a:ext cx="914400" cy="914400"/>
          </a:xfrm>
          <a:prstGeom prst="rect">
            <a:avLst/>
          </a:prstGeom>
        </p:spPr>
      </p:pic>
      <p:pic>
        <p:nvPicPr>
          <p:cNvPr id="20" name="그래픽 19" descr="주소록 단색으로 채워진">
            <a:extLst>
              <a:ext uri="{FF2B5EF4-FFF2-40B4-BE49-F238E27FC236}">
                <a16:creationId xmlns:a16="http://schemas.microsoft.com/office/drawing/2014/main" id="{426C02A9-61D8-4ABB-A442-76A4B7BB2B3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659060" y="2164610"/>
            <a:ext cx="914400" cy="914400"/>
          </a:xfrm>
          <a:prstGeom prst="rect">
            <a:avLst/>
          </a:prstGeom>
        </p:spPr>
      </p:pic>
      <p:pic>
        <p:nvPicPr>
          <p:cNvPr id="26" name="그래픽 25" descr="수선 및 재단 단색으로 채워진">
            <a:extLst>
              <a:ext uri="{FF2B5EF4-FFF2-40B4-BE49-F238E27FC236}">
                <a16:creationId xmlns:a16="http://schemas.microsoft.com/office/drawing/2014/main" id="{B92723F5-2323-4DDA-B309-404DAA46CB8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829375" y="3628643"/>
            <a:ext cx="914400" cy="914400"/>
          </a:xfrm>
          <a:prstGeom prst="rect">
            <a:avLst/>
          </a:prstGeom>
        </p:spPr>
      </p:pic>
      <p:pic>
        <p:nvPicPr>
          <p:cNvPr id="30" name="그래픽 29" descr="수선 및 재단 윤곽선">
            <a:extLst>
              <a:ext uri="{FF2B5EF4-FFF2-40B4-BE49-F238E27FC236}">
                <a16:creationId xmlns:a16="http://schemas.microsoft.com/office/drawing/2014/main" id="{7FC1E410-6ECE-492D-9BA9-3B551B2D579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428996" y="3958091"/>
            <a:ext cx="914400" cy="914400"/>
          </a:xfrm>
          <a:prstGeom prst="rect">
            <a:avLst/>
          </a:prstGeom>
        </p:spPr>
      </p:pic>
      <p:pic>
        <p:nvPicPr>
          <p:cNvPr id="36" name="그래픽 35" descr="블로그 윤곽선">
            <a:extLst>
              <a:ext uri="{FF2B5EF4-FFF2-40B4-BE49-F238E27FC236}">
                <a16:creationId xmlns:a16="http://schemas.microsoft.com/office/drawing/2014/main" id="{F41B8012-46A6-401B-8E20-D53C9E43A3C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428996" y="2549716"/>
            <a:ext cx="914400" cy="914400"/>
          </a:xfrm>
          <a:prstGeom prst="rect">
            <a:avLst/>
          </a:prstGeom>
        </p:spPr>
      </p:pic>
      <p:pic>
        <p:nvPicPr>
          <p:cNvPr id="55" name="그래픽 54" descr="주소록 단색으로 채워진">
            <a:extLst>
              <a:ext uri="{FF2B5EF4-FFF2-40B4-BE49-F238E27FC236}">
                <a16:creationId xmlns:a16="http://schemas.microsoft.com/office/drawing/2014/main" id="{DF5F2171-FBA2-41BA-9550-8492F830328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500258" y="647666"/>
            <a:ext cx="914400" cy="9144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C6003F-E415-424B-A9DA-11878C8451CF}"/>
              </a:ext>
            </a:extLst>
          </p:cNvPr>
          <p:cNvGrpSpPr/>
          <p:nvPr/>
        </p:nvGrpSpPr>
        <p:grpSpPr>
          <a:xfrm>
            <a:off x="6127448" y="4612672"/>
            <a:ext cx="5720855" cy="914400"/>
            <a:chOff x="876795" y="4436613"/>
            <a:chExt cx="5720855" cy="91440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F2F8384-0B86-4A92-9298-71F34AF2DE31}"/>
                </a:ext>
              </a:extLst>
            </p:cNvPr>
            <p:cNvSpPr/>
            <p:nvPr/>
          </p:nvSpPr>
          <p:spPr>
            <a:xfrm>
              <a:off x="876795" y="4436613"/>
              <a:ext cx="5720855" cy="9144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40808EFC-E4AD-4622-936E-8FFF5F5C6430}"/>
                </a:ext>
              </a:extLst>
            </p:cNvPr>
            <p:cNvSpPr/>
            <p:nvPr/>
          </p:nvSpPr>
          <p:spPr>
            <a:xfrm>
              <a:off x="920750" y="4491783"/>
              <a:ext cx="5630903" cy="8040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9113D254-E45A-4A3D-AF3D-E2A4D2E7428E}"/>
                </a:ext>
              </a:extLst>
            </p:cNvPr>
            <p:cNvSpPr/>
            <p:nvPr/>
          </p:nvSpPr>
          <p:spPr>
            <a:xfrm>
              <a:off x="951099" y="5238399"/>
              <a:ext cx="5563489" cy="47475"/>
            </a:xfrm>
            <a:custGeom>
              <a:avLst/>
              <a:gdLst>
                <a:gd name="connsiteX0" fmla="*/ 0 w 5563489"/>
                <a:gd name="connsiteY0" fmla="*/ 0 h 47475"/>
                <a:gd name="connsiteX1" fmla="*/ 5563489 w 5563489"/>
                <a:gd name="connsiteY1" fmla="*/ 0 h 47475"/>
                <a:gd name="connsiteX2" fmla="*/ 5557945 w 5563489"/>
                <a:gd name="connsiteY2" fmla="*/ 8224 h 47475"/>
                <a:gd name="connsiteX3" fmla="*/ 5463183 w 5563489"/>
                <a:gd name="connsiteY3" fmla="*/ 47475 h 47475"/>
                <a:gd name="connsiteX4" fmla="*/ 100306 w 5563489"/>
                <a:gd name="connsiteY4" fmla="*/ 47475 h 47475"/>
                <a:gd name="connsiteX5" fmla="*/ 5545 w 5563489"/>
                <a:gd name="connsiteY5" fmla="*/ 8224 h 4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3489" h="47475">
                  <a:moveTo>
                    <a:pt x="0" y="0"/>
                  </a:moveTo>
                  <a:lnTo>
                    <a:pt x="5563489" y="0"/>
                  </a:lnTo>
                  <a:lnTo>
                    <a:pt x="5557945" y="8224"/>
                  </a:lnTo>
                  <a:cubicBezTo>
                    <a:pt x="5533693" y="32475"/>
                    <a:pt x="5500190" y="47475"/>
                    <a:pt x="5463183" y="47475"/>
                  </a:cubicBezTo>
                  <a:lnTo>
                    <a:pt x="100306" y="47475"/>
                  </a:lnTo>
                  <a:cubicBezTo>
                    <a:pt x="63300" y="47475"/>
                    <a:pt x="29796" y="32475"/>
                    <a:pt x="5545" y="822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458AC864-F24C-4016-B0F9-5A1E54CB4BAC}"/>
              </a:ext>
            </a:extLst>
          </p:cNvPr>
          <p:cNvSpPr/>
          <p:nvPr/>
        </p:nvSpPr>
        <p:spPr>
          <a:xfrm rot="10800000">
            <a:off x="3878507" y="3150055"/>
            <a:ext cx="380166" cy="26326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C317F42-F598-442C-8BCF-C19895A93FF5}"/>
              </a:ext>
            </a:extLst>
          </p:cNvPr>
          <p:cNvGrpSpPr/>
          <p:nvPr/>
        </p:nvGrpSpPr>
        <p:grpSpPr>
          <a:xfrm>
            <a:off x="1596938" y="4014690"/>
            <a:ext cx="3295782" cy="1108476"/>
            <a:chOff x="1934869" y="3991623"/>
            <a:chExt cx="3295782" cy="110847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6CA7FC2-6EF2-4011-B704-E844D9026A3A}"/>
                </a:ext>
              </a:extLst>
            </p:cNvPr>
            <p:cNvSpPr/>
            <p:nvPr/>
          </p:nvSpPr>
          <p:spPr>
            <a:xfrm>
              <a:off x="2328279" y="3991623"/>
              <a:ext cx="2902372" cy="9144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7D16DFC3-1C6A-4C1F-B552-741521CD5E2C}"/>
                </a:ext>
              </a:extLst>
            </p:cNvPr>
            <p:cNvSpPr/>
            <p:nvPr/>
          </p:nvSpPr>
          <p:spPr>
            <a:xfrm>
              <a:off x="2410681" y="4065762"/>
              <a:ext cx="2737568" cy="7534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66BE3020-3385-4074-ACBF-63306F867569}"/>
                </a:ext>
              </a:extLst>
            </p:cNvPr>
            <p:cNvSpPr/>
            <p:nvPr/>
          </p:nvSpPr>
          <p:spPr>
            <a:xfrm rot="13938447">
              <a:off x="2058316" y="4633752"/>
              <a:ext cx="342900" cy="589793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086222C7-5D3D-4DBA-93EE-67DB86D680BB}"/>
                </a:ext>
              </a:extLst>
            </p:cNvPr>
            <p:cNvSpPr/>
            <p:nvPr/>
          </p:nvSpPr>
          <p:spPr>
            <a:xfrm rot="13938447">
              <a:off x="2205561" y="4627759"/>
              <a:ext cx="245433" cy="4221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" name="그래픽 70" descr="느낌표 단색으로 채워진">
            <a:extLst>
              <a:ext uri="{FF2B5EF4-FFF2-40B4-BE49-F238E27FC236}">
                <a16:creationId xmlns:a16="http://schemas.microsoft.com/office/drawing/2014/main" id="{E85EF0F3-C3F6-479A-8349-854F0F29C52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374326" y="2971800"/>
            <a:ext cx="542441" cy="542441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232F4614-11FA-4E64-9895-97FF3E0BE71D}"/>
              </a:ext>
            </a:extLst>
          </p:cNvPr>
          <p:cNvGrpSpPr/>
          <p:nvPr/>
        </p:nvGrpSpPr>
        <p:grpSpPr>
          <a:xfrm>
            <a:off x="3042416" y="-8686198"/>
            <a:ext cx="5765752" cy="5302877"/>
            <a:chOff x="3042416" y="-8686198"/>
            <a:chExt cx="5765752" cy="53028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916773-5F14-48E7-B9D7-219FEC49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6525" y="-7331432"/>
              <a:ext cx="5331643" cy="3948111"/>
            </a:xfrm>
            <a:prstGeom prst="rect">
              <a:avLst/>
            </a:prstGeom>
          </p:spPr>
        </p:pic>
        <p:pic>
          <p:nvPicPr>
            <p:cNvPr id="72" name="그래픽 71" descr="느낌표 단색으로 채워진">
              <a:extLst>
                <a:ext uri="{FF2B5EF4-FFF2-40B4-BE49-F238E27FC236}">
                  <a16:creationId xmlns:a16="http://schemas.microsoft.com/office/drawing/2014/main" id="{FB9C19FA-49C9-4130-9184-E2BC0E854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042416" y="-8686198"/>
              <a:ext cx="2839427" cy="2839427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E775932-7CB3-4F64-A2B8-35BE8EA92583}"/>
              </a:ext>
            </a:extLst>
          </p:cNvPr>
          <p:cNvGrpSpPr/>
          <p:nvPr/>
        </p:nvGrpSpPr>
        <p:grpSpPr>
          <a:xfrm>
            <a:off x="-8109666" y="-4542551"/>
            <a:ext cx="6137626" cy="5317582"/>
            <a:chOff x="-8109666" y="-4542551"/>
            <a:chExt cx="6137626" cy="531758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7359978E-F57E-4353-895B-A71EA9CF3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0627" y="-3283185"/>
              <a:ext cx="5458587" cy="4058216"/>
            </a:xfrm>
            <a:prstGeom prst="rect">
              <a:avLst/>
            </a:prstGeom>
          </p:spPr>
        </p:pic>
        <p:pic>
          <p:nvPicPr>
            <p:cNvPr id="74" name="그래픽 73" descr="느낌표 단색으로 채워진">
              <a:extLst>
                <a:ext uri="{FF2B5EF4-FFF2-40B4-BE49-F238E27FC236}">
                  <a16:creationId xmlns:a16="http://schemas.microsoft.com/office/drawing/2014/main" id="{EA82083B-5D60-4105-A10F-066459E24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-8109666" y="-4542551"/>
              <a:ext cx="2839427" cy="2839427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93AA85A-E7EA-4990-89C9-183CA3542A52}"/>
              </a:ext>
            </a:extLst>
          </p:cNvPr>
          <p:cNvGrpSpPr/>
          <p:nvPr/>
        </p:nvGrpSpPr>
        <p:grpSpPr>
          <a:xfrm>
            <a:off x="-947592" y="-13763842"/>
            <a:ext cx="5867468" cy="5113735"/>
            <a:chOff x="-947592" y="-13763842"/>
            <a:chExt cx="5867468" cy="5113735"/>
          </a:xfrm>
        </p:grpSpPr>
        <p:pic>
          <p:nvPicPr>
            <p:cNvPr id="52" name="그림 51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B763F6EC-DF38-4459-8BCC-BF0EFA7C1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1767" y="-12598218"/>
              <a:ext cx="5331643" cy="3948111"/>
            </a:xfrm>
            <a:prstGeom prst="rect">
              <a:avLst/>
            </a:prstGeom>
          </p:spPr>
        </p:pic>
        <p:pic>
          <p:nvPicPr>
            <p:cNvPr id="75" name="그래픽 74" descr="느낌표 단색으로 채워진">
              <a:extLst>
                <a:ext uri="{FF2B5EF4-FFF2-40B4-BE49-F238E27FC236}">
                  <a16:creationId xmlns:a16="http://schemas.microsoft.com/office/drawing/2014/main" id="{27FFE36F-281F-4A72-99CD-2EF498BE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-947592" y="-13763842"/>
              <a:ext cx="2839427" cy="2839427"/>
            </a:xfrm>
            <a:prstGeom prst="rect">
              <a:avLst/>
            </a:prstGeom>
          </p:spPr>
        </p:pic>
      </p:grpSp>
      <p:pic>
        <p:nvPicPr>
          <p:cNvPr id="76" name="그림 75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6FBC0319-7AA5-4625-B8C8-652C16459C3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7139" y="-12731003"/>
            <a:ext cx="5449060" cy="4058216"/>
          </a:xfrm>
          <a:prstGeom prst="rect">
            <a:avLst/>
          </a:prstGeom>
        </p:spPr>
      </p:pic>
      <p:pic>
        <p:nvPicPr>
          <p:cNvPr id="77" name="그래픽 76" descr="느낌표 단색으로 채워진">
            <a:extLst>
              <a:ext uri="{FF2B5EF4-FFF2-40B4-BE49-F238E27FC236}">
                <a16:creationId xmlns:a16="http://schemas.microsoft.com/office/drawing/2014/main" id="{9EE24243-3B0B-4493-9222-104627F33B3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7723251" y="-14150717"/>
            <a:ext cx="2839427" cy="2839427"/>
          </a:xfrm>
          <a:prstGeom prst="rect">
            <a:avLst/>
          </a:prstGeom>
        </p:spPr>
      </p:pic>
      <p:pic>
        <p:nvPicPr>
          <p:cNvPr id="82" name="그림 81" descr="텍스트이(가) 표시된 사진&#10;&#10;자동 생성된 설명">
            <a:extLst>
              <a:ext uri="{FF2B5EF4-FFF2-40B4-BE49-F238E27FC236}">
                <a16:creationId xmlns:a16="http://schemas.microsoft.com/office/drawing/2014/main" id="{ED8023D9-25D2-431C-8984-4ABF462F967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80" y="881921"/>
            <a:ext cx="1247775" cy="1524000"/>
          </a:xfrm>
          <a:prstGeom prst="rect">
            <a:avLst/>
          </a:prstGeom>
        </p:spPr>
      </p:pic>
      <p:pic>
        <p:nvPicPr>
          <p:cNvPr id="83" name="그림 82" descr="텍스트이(가) 표시된 사진&#10;&#10;자동 생성된 설명">
            <a:extLst>
              <a:ext uri="{FF2B5EF4-FFF2-40B4-BE49-F238E27FC236}">
                <a16:creationId xmlns:a16="http://schemas.microsoft.com/office/drawing/2014/main" id="{7DD7B3B7-CB45-4850-9150-278481C4A93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85" y="1490441"/>
            <a:ext cx="1247775" cy="152400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E1F875-4857-4049-80AE-A498FE31FCF2}"/>
              </a:ext>
            </a:extLst>
          </p:cNvPr>
          <p:cNvSpPr/>
          <p:nvPr/>
        </p:nvSpPr>
        <p:spPr>
          <a:xfrm>
            <a:off x="1703702" y="5317706"/>
            <a:ext cx="1012730" cy="106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D2240952-7208-4B35-849B-4717D504B5AA}"/>
              </a:ext>
            </a:extLst>
          </p:cNvPr>
          <p:cNvSpPr/>
          <p:nvPr/>
        </p:nvSpPr>
        <p:spPr>
          <a:xfrm>
            <a:off x="3696101" y="5317706"/>
            <a:ext cx="1114217" cy="1104256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477E337-0011-48E5-A2F3-6399B750C8C0}"/>
              </a:ext>
            </a:extLst>
          </p:cNvPr>
          <p:cNvSpPr/>
          <p:nvPr/>
        </p:nvSpPr>
        <p:spPr>
          <a:xfrm>
            <a:off x="4892720" y="5341908"/>
            <a:ext cx="1114217" cy="110425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 descr="텍스트이(가) 표시된 사진&#10;&#10;자동 생성된 설명">
            <a:extLst>
              <a:ext uri="{FF2B5EF4-FFF2-40B4-BE49-F238E27FC236}">
                <a16:creationId xmlns:a16="http://schemas.microsoft.com/office/drawing/2014/main" id="{C6A70E83-8E0F-4C3C-B938-9BBF2948849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65" y="-264345"/>
            <a:ext cx="1047896" cy="981212"/>
          </a:xfrm>
          <a:prstGeom prst="rect">
            <a:avLst/>
          </a:prstGeom>
        </p:spPr>
      </p:pic>
      <p:pic>
        <p:nvPicPr>
          <p:cNvPr id="88" name="그림 87" descr="텍스트이(가) 표시된 사진&#10;&#10;자동 생성된 설명">
            <a:extLst>
              <a:ext uri="{FF2B5EF4-FFF2-40B4-BE49-F238E27FC236}">
                <a16:creationId xmlns:a16="http://schemas.microsoft.com/office/drawing/2014/main" id="{16F1F74A-FAC1-4274-A825-462E5C1F784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51" y="-1952722"/>
            <a:ext cx="1261584" cy="119688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EB8E60CA-AB3F-4AA6-8C87-56030F21887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560" y="-584608"/>
            <a:ext cx="15144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ACBB74AB-E308-4737-B52A-E4AFDD2E8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8" b="89844" l="4688" r="89844">
                        <a14:foregroundMark x1="7813" y1="7031" x2="11719" y2="34766"/>
                        <a14:foregroundMark x1="11719" y1="34766" x2="5078" y2="70703"/>
                        <a14:foregroundMark x1="5078" y1="70703" x2="22721" y2="88721"/>
                        <a14:foregroundMark x1="68666" y1="88693" x2="84375" y2="84766"/>
                        <a14:foregroundMark x1="84375" y1="84766" x2="87701" y2="71875"/>
                        <a14:foregroundMark x1="84210" y1="26093" x2="80078" y2="3906"/>
                        <a14:foregroundMark x1="87643" y1="44531" x2="84800" y2="29265"/>
                        <a14:foregroundMark x1="80078" y1="3906" x2="60339" y2="3152"/>
                        <a14:foregroundMark x1="12769" y1="9936" x2="5078" y2="20703"/>
                        <a14:foregroundMark x1="5078" y1="20703" x2="5859" y2="83594"/>
                        <a14:foregroundMark x1="37113" y1="6538" x2="37231" y2="6542"/>
                        <a14:foregroundMark x1="6641" y1="5469" x2="14847" y2="5757"/>
                        <a14:foregroundMark x1="58139" y1="6688" x2="75000" y2="5859"/>
                        <a14:foregroundMark x1="75000" y1="5859" x2="85156" y2="23047"/>
                        <a14:foregroundMark x1="85156" y1="23047" x2="85156" y2="23047"/>
                        <a14:foregroundMark x1="26953" y1="79297" x2="75781" y2="69141"/>
                        <a14:foregroundMark x1="75781" y1="69141" x2="45226" y2="83879"/>
                        <a14:foregroundMark x1="41494" y1="83132" x2="36719" y2="74219"/>
                        <a14:foregroundMark x1="19141" y1="69531" x2="66016" y2="65234"/>
                        <a14:foregroundMark x1="66016" y1="65234" x2="56641" y2="83984"/>
                        <a14:foregroundMark x1="29170" y1="81581" x2="25391" y2="81250"/>
                        <a14:foregroundMark x1="56641" y1="83984" x2="29503" y2="81610"/>
                        <a14:foregroundMark x1="25391" y1="81250" x2="13281" y2="63672"/>
                        <a14:foregroundMark x1="13281" y1="63672" x2="35156" y2="60938"/>
                        <a14:foregroundMark x1="35156" y1="60938" x2="23047" y2="77344"/>
                        <a14:foregroundMark x1="23047" y1="77344" x2="70703" y2="71484"/>
                        <a14:foregroundMark x1="86891" y1="44531" x2="87726" y2="28548"/>
                        <a14:foregroundMark x1="85156" y1="77734" x2="85462" y2="71875"/>
                        <a14:foregroundMark x1="87834" y1="25205" x2="82422" y2="7422"/>
                        <a14:foregroundMark x1="53417" y1="85517" x2="60506" y2="83716"/>
                        <a14:foregroundMark x1="64372" y1="82609" x2="80657" y2="71875"/>
                        <a14:foregroundMark x1="83203" y1="83984" x2="83203" y2="71875"/>
                        <a14:foregroundMark x1="11328" y1="84375" x2="10938" y2="60938"/>
                        <a14:foregroundMark x1="23047" y1="39063" x2="53516" y2="82422"/>
                        <a14:foregroundMark x1="53516" y1="82422" x2="26953" y2="81250"/>
                        <a14:foregroundMark x1="26953" y1="81250" x2="23828" y2="56641"/>
                        <a14:foregroundMark x1="23828" y1="56641" x2="43359" y2="36719"/>
                        <a14:foregroundMark x1="43359" y1="36719" x2="55469" y2="34766"/>
                        <a14:foregroundMark x1="85213" y1="51563" x2="81641" y2="80859"/>
                        <a14:foregroundMark x1="23438" y1="86719" x2="67578" y2="87891"/>
                        <a14:foregroundMark x1="85975" y1="51563" x2="85547" y2="58203"/>
                        <a14:foregroundMark x1="84766" y1="43750" x2="85547" y2="50391"/>
                        <a14:foregroundMark x1="85938" y1="48047" x2="85156" y2="52734"/>
                        <a14:foregroundMark x1="15234" y1="5078" x2="46484" y2="5469"/>
                        <a14:foregroundMark x1="46484" y1="5469" x2="58594" y2="5469"/>
                        <a14:foregroundMark x1="24609" y1="7031" x2="52344" y2="8984"/>
                        <a14:foregroundMark x1="12891" y1="73047" x2="30078" y2="82422"/>
                        <a14:foregroundMark x1="30078" y1="82422" x2="67969" y2="87891"/>
                        <a14:foregroundMark x1="67969" y1="87891" x2="69922" y2="83594"/>
                        <a14:backgroundMark x1="88672" y1="25000" x2="89453" y2="28125"/>
                        <a14:backgroundMark x1="65780" y1="91016" x2="66817" y2="91016"/>
                        <a14:backgroundMark x1="61075" y1="1572" x2="61328" y2="1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7221" y="-3881580"/>
            <a:ext cx="2438400" cy="2438400"/>
          </a:xfrm>
          <a:prstGeom prst="rect">
            <a:avLst/>
          </a:prstGeom>
        </p:spPr>
      </p:pic>
      <p:pic>
        <p:nvPicPr>
          <p:cNvPr id="6" name="그림 5" descr="꽃, 식물이(가) 표시된 사진&#10;&#10;자동 생성된 설명">
            <a:extLst>
              <a:ext uri="{FF2B5EF4-FFF2-40B4-BE49-F238E27FC236}">
                <a16:creationId xmlns:a16="http://schemas.microsoft.com/office/drawing/2014/main" id="{5E9997E6-E188-4EF9-B995-9C918DDE3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490" y="1598027"/>
            <a:ext cx="771525" cy="1933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CFCEBD-3C3D-43A5-AEBE-7DA1BAD37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8750" l="2778" r="96296">
                        <a14:foregroundMark x1="32407" y1="41250" x2="21296" y2="28750"/>
                        <a14:foregroundMark x1="39815" y1="17500" x2="43519" y2="16250"/>
                        <a14:foregroundMark x1="53704" y1="26250" x2="53704" y2="26250"/>
                        <a14:foregroundMark x1="61111" y1="42500" x2="60185" y2="42500"/>
                        <a14:foregroundMark x1="49074" y1="38750" x2="49074" y2="38750"/>
                        <a14:foregroundMark x1="35185" y1="35000" x2="62037" y2="42500"/>
                        <a14:foregroundMark x1="62037" y1="38750" x2="79630" y2="32500"/>
                        <a14:foregroundMark x1="56481" y1="71250" x2="56481" y2="71250"/>
                        <a14:foregroundMark x1="67218" y1="81233" x2="62172" y2="84902"/>
                        <a14:foregroundMark x1="64740" y1="90506" x2="66076" y2="89830"/>
                        <a14:foregroundMark x1="17593" y1="30000" x2="8333" y2="26250"/>
                        <a14:foregroundMark x1="8333" y1="35000" x2="9259" y2="26250"/>
                        <a14:foregroundMark x1="62037" y1="8750" x2="28704" y2="5000"/>
                        <a14:foregroundMark x1="37963" y1="26250" x2="44444" y2="45000"/>
                        <a14:foregroundMark x1="49074" y1="28750" x2="44444" y2="43750"/>
                        <a14:foregroundMark x1="50000" y1="13750" x2="46296" y2="47500"/>
                        <a14:foregroundMark x1="60185" y1="28750" x2="76852" y2="33750"/>
                        <a14:foregroundMark x1="74074" y1="27500" x2="82175" y2="24135"/>
                        <a14:foregroundMark x1="72222" y1="28750" x2="52778" y2="27500"/>
                        <a14:foregroundMark x1="27778" y1="22500" x2="20370" y2="23750"/>
                        <a14:foregroundMark x1="9259" y1="40000" x2="7407" y2="38750"/>
                        <a14:foregroundMark x1="2778" y1="31250" x2="4544" y2="47935"/>
                        <a14:foregroundMark x1="91035" y1="30284" x2="94444" y2="28750"/>
                        <a14:foregroundMark x1="95370" y1="31250" x2="97222" y2="31250"/>
                        <a14:foregroundMark x1="24074" y1="93750" x2="30394" y2="96853"/>
                        <a14:foregroundMark x1="44444" y1="50000" x2="66646" y2="57934"/>
                        <a14:foregroundMark x1="79630" y1="40000" x2="81277" y2="49635"/>
                        <a14:foregroundMark x1="82407" y1="40000" x2="83479" y2="49407"/>
                        <a14:foregroundMark x1="84259" y1="38750" x2="84746" y2="49275"/>
                        <a14:foregroundMark x1="85185" y1="41250" x2="85861" y2="49160"/>
                        <a14:foregroundMark x1="75745" y1="21145" x2="76852" y2="27500"/>
                        <a14:foregroundMark x1="73148" y1="6250" x2="73269" y2="6942"/>
                        <a14:foregroundMark x1="89062" y1="24661" x2="95370" y2="27500"/>
                        <a14:foregroundMark x1="78804" y1="20045" x2="81014" y2="21039"/>
                        <a14:foregroundMark x1="87573" y1="20416" x2="96296" y2="31250"/>
                        <a14:foregroundMark x1="73148" y1="2500" x2="74860" y2="4626"/>
                        <a14:foregroundMark x1="85185" y1="27500" x2="69444" y2="10000"/>
                        <a14:foregroundMark x1="75926" y1="26250" x2="83333" y2="26250"/>
                        <a14:foregroundMark x1="83333" y1="82500" x2="80556" y2="55000"/>
                        <a14:foregroundMark x1="79630" y1="85000" x2="79630" y2="48750"/>
                        <a14:backgroundMark x1="0" y1="92500" x2="0" y2="92500"/>
                        <a14:backgroundMark x1="2778" y1="92500" x2="2778" y2="92500"/>
                        <a14:backgroundMark x1="48148" y1="92500" x2="48148" y2="92500"/>
                        <a14:backgroundMark x1="52778" y1="95000" x2="51852" y2="95000"/>
                        <a14:backgroundMark x1="46296" y1="97500" x2="46296" y2="97500"/>
                        <a14:backgroundMark x1="92302" y1="73077" x2="88889" y2="98750"/>
                        <a14:backgroundMark x1="68519" y1="98750" x2="48148" y2="97500"/>
                        <a14:backgroundMark x1="45370" y1="96250" x2="40741" y2="98750"/>
                        <a14:backgroundMark x1="1852" y1="46250" x2="0" y2="51250"/>
                        <a14:backgroundMark x1="40741" y1="97500" x2="35185" y2="98750"/>
                        <a14:backgroundMark x1="34259" y1="98750" x2="34259" y2="98750"/>
                        <a14:backgroundMark x1="37963" y1="96250" x2="31481" y2="98750"/>
                        <a14:backgroundMark x1="1852" y1="45000" x2="0" y2="38750"/>
                        <a14:backgroundMark x1="80556" y1="11250" x2="80556" y2="11250"/>
                        <a14:backgroundMark x1="92593" y1="15000" x2="92593" y2="15000"/>
                        <a14:backgroundMark x1="92593" y1="15000" x2="92593" y2="15000"/>
                        <a14:backgroundMark x1="92593" y1="15000" x2="92593" y2="15000"/>
                        <a14:backgroundMark x1="82407" y1="11250" x2="82407" y2="11250"/>
                        <a14:backgroundMark x1="82407" y1="11250" x2="82407" y2="11250"/>
                        <a14:backgroundMark x1="82407" y1="11250" x2="82407" y2="11250"/>
                        <a14:backgroundMark x1="82407" y1="11250" x2="82407" y2="11250"/>
                        <a14:backgroundMark x1="82407" y1="11250" x2="82407" y2="12500"/>
                        <a14:backgroundMark x1="82407" y1="12500" x2="79630" y2="6250"/>
                        <a14:backgroundMark x1="82153" y1="13045" x2="81481" y2="12500"/>
                        <a14:backgroundMark x1="79630" y1="5000" x2="81524" y2="14379"/>
                        <a14:backgroundMark x1="80556" y1="5000" x2="81481" y2="11250"/>
                        <a14:backgroundMark x1="80556" y1="11250" x2="79630" y2="8750"/>
                        <a14:backgroundMark x1="81481" y1="8750" x2="81481" y2="8750"/>
                        <a14:backgroundMark x1="81481" y1="8750" x2="78468" y2="7006"/>
                        <a14:backgroundMark x1="89963" y1="51346" x2="91667" y2="81250"/>
                        <a14:backgroundMark x1="90741" y1="52500" x2="90591" y2="52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2780" y="590132"/>
            <a:ext cx="700360" cy="518785"/>
          </a:xfrm>
          <a:prstGeom prst="rect">
            <a:avLst/>
          </a:prstGeom>
          <a:effectLst>
            <a:outerShdw blurRad="50800" sx="110000" sy="110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D52BCD-903B-432A-AE49-F8C672A44B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68" t="2905" r="7700" b="4132"/>
          <a:stretch/>
        </p:blipFill>
        <p:spPr>
          <a:xfrm>
            <a:off x="6478509" y="2842304"/>
            <a:ext cx="222283" cy="210540"/>
          </a:xfrm>
          <a:prstGeom prst="rect">
            <a:avLst/>
          </a:prstGeom>
          <a:effectLst>
            <a:outerShdw blurRad="50800" sx="120000" sy="120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14" name="그림 13" descr="텍스트, 클립아트, 신호등이(가) 표시된 사진&#10;&#10;자동 생성된 설명">
            <a:extLst>
              <a:ext uri="{FF2B5EF4-FFF2-40B4-BE49-F238E27FC236}">
                <a16:creationId xmlns:a16="http://schemas.microsoft.com/office/drawing/2014/main" id="{A5EBB3B1-BD52-4792-8FEE-7FB500C56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942" y="709439"/>
            <a:ext cx="590632" cy="600159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232A7C6-0E10-425F-85AF-E7181C13B8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35" y="1131671"/>
            <a:ext cx="781159" cy="6096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71DEC1-5484-4781-B207-DBFA1B4F3B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87000"/>
                    </a14:imgEffect>
                  </a14:imgLayer>
                </a14:imgProps>
              </a:ext>
            </a:extLst>
          </a:blip>
          <a:srcRect l="3968" t="2905" r="7700" b="4132"/>
          <a:stretch/>
        </p:blipFill>
        <p:spPr>
          <a:xfrm>
            <a:off x="6798162" y="1848045"/>
            <a:ext cx="190724" cy="1806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C91251-F7CB-4770-B0D5-03135B0C22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8750" l="2778" r="96296">
                        <a14:foregroundMark x1="32407" y1="41250" x2="21296" y2="28750"/>
                        <a14:foregroundMark x1="39815" y1="17500" x2="43519" y2="16250"/>
                        <a14:foregroundMark x1="53704" y1="26250" x2="53704" y2="26250"/>
                        <a14:foregroundMark x1="61111" y1="42500" x2="60185" y2="42500"/>
                        <a14:foregroundMark x1="49074" y1="38750" x2="49074" y2="38750"/>
                        <a14:foregroundMark x1="35185" y1="35000" x2="62037" y2="42500"/>
                        <a14:foregroundMark x1="62037" y1="38750" x2="79630" y2="32500"/>
                        <a14:foregroundMark x1="56481" y1="71250" x2="56481" y2="71250"/>
                        <a14:foregroundMark x1="67218" y1="81233" x2="62172" y2="84902"/>
                        <a14:foregroundMark x1="64740" y1="90506" x2="66076" y2="89830"/>
                        <a14:foregroundMark x1="17593" y1="30000" x2="8333" y2="26250"/>
                        <a14:foregroundMark x1="8333" y1="35000" x2="9259" y2="26250"/>
                        <a14:foregroundMark x1="62037" y1="8750" x2="28704" y2="5000"/>
                        <a14:foregroundMark x1="37963" y1="26250" x2="44444" y2="45000"/>
                        <a14:foregroundMark x1="49074" y1="28750" x2="44444" y2="43750"/>
                        <a14:foregroundMark x1="50000" y1="13750" x2="46296" y2="47500"/>
                        <a14:foregroundMark x1="60185" y1="28750" x2="76852" y2="33750"/>
                        <a14:foregroundMark x1="74074" y1="27500" x2="82175" y2="24135"/>
                        <a14:foregroundMark x1="72222" y1="28750" x2="52778" y2="27500"/>
                        <a14:foregroundMark x1="27778" y1="22500" x2="20370" y2="23750"/>
                        <a14:foregroundMark x1="9259" y1="40000" x2="7407" y2="38750"/>
                        <a14:foregroundMark x1="2778" y1="31250" x2="4544" y2="47935"/>
                        <a14:foregroundMark x1="91035" y1="30284" x2="94444" y2="28750"/>
                        <a14:foregroundMark x1="95370" y1="31250" x2="97222" y2="31250"/>
                        <a14:foregroundMark x1="24074" y1="93750" x2="30394" y2="96853"/>
                        <a14:foregroundMark x1="44444" y1="50000" x2="66646" y2="57934"/>
                        <a14:foregroundMark x1="79630" y1="40000" x2="81277" y2="49635"/>
                        <a14:foregroundMark x1="82407" y1="40000" x2="83479" y2="49407"/>
                        <a14:foregroundMark x1="84259" y1="38750" x2="84746" y2="49275"/>
                        <a14:foregroundMark x1="85185" y1="41250" x2="85861" y2="49160"/>
                        <a14:foregroundMark x1="75745" y1="21145" x2="76852" y2="27500"/>
                        <a14:foregroundMark x1="73148" y1="6250" x2="73269" y2="6942"/>
                        <a14:foregroundMark x1="89062" y1="24661" x2="95370" y2="27500"/>
                        <a14:foregroundMark x1="78804" y1="20045" x2="81014" y2="21039"/>
                        <a14:foregroundMark x1="87573" y1="20416" x2="96296" y2="31250"/>
                        <a14:foregroundMark x1="73148" y1="2500" x2="74860" y2="4626"/>
                        <a14:foregroundMark x1="85185" y1="27500" x2="69444" y2="10000"/>
                        <a14:foregroundMark x1="75926" y1="26250" x2="83333" y2="26250"/>
                        <a14:foregroundMark x1="83333" y1="82500" x2="80556" y2="55000"/>
                        <a14:foregroundMark x1="79630" y1="85000" x2="79630" y2="48750"/>
                        <a14:backgroundMark x1="0" y1="92500" x2="0" y2="92500"/>
                        <a14:backgroundMark x1="2778" y1="92500" x2="2778" y2="92500"/>
                        <a14:backgroundMark x1="48148" y1="92500" x2="48148" y2="92500"/>
                        <a14:backgroundMark x1="52778" y1="95000" x2="51852" y2="95000"/>
                        <a14:backgroundMark x1="46296" y1="97500" x2="46296" y2="97500"/>
                        <a14:backgroundMark x1="92302" y1="73077" x2="88889" y2="98750"/>
                        <a14:backgroundMark x1="68519" y1="98750" x2="48148" y2="97500"/>
                        <a14:backgroundMark x1="45370" y1="96250" x2="40741" y2="98750"/>
                        <a14:backgroundMark x1="1852" y1="46250" x2="0" y2="51250"/>
                        <a14:backgroundMark x1="40741" y1="97500" x2="35185" y2="98750"/>
                        <a14:backgroundMark x1="34259" y1="98750" x2="34259" y2="98750"/>
                        <a14:backgroundMark x1="37963" y1="96250" x2="31481" y2="98750"/>
                        <a14:backgroundMark x1="1852" y1="45000" x2="0" y2="38750"/>
                        <a14:backgroundMark x1="80556" y1="11250" x2="80556" y2="11250"/>
                        <a14:backgroundMark x1="92593" y1="15000" x2="92593" y2="15000"/>
                        <a14:backgroundMark x1="92593" y1="15000" x2="92593" y2="15000"/>
                        <a14:backgroundMark x1="92593" y1="15000" x2="92593" y2="15000"/>
                        <a14:backgroundMark x1="82407" y1="11250" x2="82407" y2="11250"/>
                        <a14:backgroundMark x1="82407" y1="11250" x2="82407" y2="11250"/>
                        <a14:backgroundMark x1="82407" y1="11250" x2="82407" y2="11250"/>
                        <a14:backgroundMark x1="82407" y1="11250" x2="82407" y2="11250"/>
                        <a14:backgroundMark x1="82407" y1="11250" x2="82407" y2="12500"/>
                        <a14:backgroundMark x1="82407" y1="12500" x2="79630" y2="6250"/>
                        <a14:backgroundMark x1="82153" y1="13045" x2="81481" y2="12500"/>
                        <a14:backgroundMark x1="79630" y1="5000" x2="81524" y2="14379"/>
                        <a14:backgroundMark x1="80556" y1="5000" x2="81481" y2="11250"/>
                        <a14:backgroundMark x1="80556" y1="11250" x2="79630" y2="8750"/>
                        <a14:backgroundMark x1="81481" y1="8750" x2="81481" y2="8750"/>
                        <a14:backgroundMark x1="81481" y1="8750" x2="78468" y2="7006"/>
                        <a14:backgroundMark x1="89963" y1="51346" x2="91667" y2="81250"/>
                        <a14:backgroundMark x1="90741" y1="52500" x2="90591" y2="52043"/>
                      </a14:backgroundRemoval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7272" y="1797246"/>
            <a:ext cx="453901" cy="3362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919187C-86D7-4923-BC33-DC20799E0B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9" y="716791"/>
            <a:ext cx="496750" cy="3768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66DB1B9-4F30-4C7E-9529-797B87D14E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58" y="728488"/>
            <a:ext cx="321181" cy="3836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2167354-8E9A-462B-A5C8-6EA5A0C1A9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67" y="756493"/>
            <a:ext cx="346954" cy="3556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F8739A-CD95-4855-86DE-5C1BFBE0D2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15" y="716791"/>
            <a:ext cx="400106" cy="409632"/>
          </a:xfrm>
          <a:prstGeom prst="rect">
            <a:avLst/>
          </a:prstGeom>
        </p:spPr>
      </p:pic>
      <p:pic>
        <p:nvPicPr>
          <p:cNvPr id="2050" name="Picture 2" descr="날씨 냉, 눈 무료 아이콘 의 Christmas">
            <a:extLst>
              <a:ext uri="{FF2B5EF4-FFF2-40B4-BE49-F238E27FC236}">
                <a16:creationId xmlns:a16="http://schemas.microsoft.com/office/drawing/2014/main" id="{EDB602C8-F54B-4545-9644-C87691F07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265" y="1256961"/>
            <a:ext cx="244111" cy="244111"/>
          </a:xfrm>
          <a:prstGeom prst="rect">
            <a:avLst/>
          </a:prstGeom>
          <a:noFill/>
          <a:effectLst>
            <a:outerShdw blurRad="76200" sx="110000" sy="110000" algn="ctr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611FBD36-DEAE-4FF8-96EC-9075F081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8" b="89844" l="4688" r="89844">
                        <a14:foregroundMark x1="7813" y1="7031" x2="11719" y2="34766"/>
                        <a14:foregroundMark x1="11719" y1="34766" x2="5078" y2="70703"/>
                        <a14:foregroundMark x1="5078" y1="70703" x2="22721" y2="88721"/>
                        <a14:foregroundMark x1="68666" y1="88693" x2="84375" y2="84766"/>
                        <a14:foregroundMark x1="84375" y1="84766" x2="87701" y2="71875"/>
                        <a14:foregroundMark x1="84210" y1="26093" x2="80078" y2="3906"/>
                        <a14:foregroundMark x1="87643" y1="44531" x2="84800" y2="29265"/>
                        <a14:foregroundMark x1="80078" y1="3906" x2="60339" y2="3152"/>
                        <a14:foregroundMark x1="12769" y1="9936" x2="5078" y2="20703"/>
                        <a14:foregroundMark x1="5078" y1="20703" x2="5859" y2="83594"/>
                        <a14:foregroundMark x1="37113" y1="6538" x2="37231" y2="6542"/>
                        <a14:foregroundMark x1="6641" y1="5469" x2="14847" y2="5757"/>
                        <a14:foregroundMark x1="58139" y1="6688" x2="75000" y2="5859"/>
                        <a14:foregroundMark x1="75000" y1="5859" x2="85156" y2="23047"/>
                        <a14:foregroundMark x1="85156" y1="23047" x2="85156" y2="23047"/>
                        <a14:foregroundMark x1="26953" y1="79297" x2="75781" y2="69141"/>
                        <a14:foregroundMark x1="75781" y1="69141" x2="45226" y2="83879"/>
                        <a14:foregroundMark x1="41494" y1="83132" x2="36719" y2="74219"/>
                        <a14:foregroundMark x1="19141" y1="69531" x2="66016" y2="65234"/>
                        <a14:foregroundMark x1="66016" y1="65234" x2="56641" y2="83984"/>
                        <a14:foregroundMark x1="29170" y1="81581" x2="25391" y2="81250"/>
                        <a14:foregroundMark x1="56641" y1="83984" x2="29503" y2="81610"/>
                        <a14:foregroundMark x1="25391" y1="81250" x2="13281" y2="63672"/>
                        <a14:foregroundMark x1="13281" y1="63672" x2="35156" y2="60938"/>
                        <a14:foregroundMark x1="35156" y1="60938" x2="23047" y2="77344"/>
                        <a14:foregroundMark x1="23047" y1="77344" x2="70703" y2="71484"/>
                        <a14:foregroundMark x1="86891" y1="44531" x2="87726" y2="28548"/>
                        <a14:foregroundMark x1="85156" y1="77734" x2="85462" y2="71875"/>
                        <a14:foregroundMark x1="87834" y1="25205" x2="82422" y2="7422"/>
                        <a14:foregroundMark x1="53417" y1="85517" x2="60506" y2="83716"/>
                        <a14:foregroundMark x1="64372" y1="82609" x2="80657" y2="71875"/>
                        <a14:foregroundMark x1="83203" y1="83984" x2="83203" y2="71875"/>
                        <a14:foregroundMark x1="11328" y1="84375" x2="10938" y2="60938"/>
                        <a14:foregroundMark x1="23047" y1="39063" x2="53516" y2="82422"/>
                        <a14:foregroundMark x1="53516" y1="82422" x2="26953" y2="81250"/>
                        <a14:foregroundMark x1="26953" y1="81250" x2="23828" y2="56641"/>
                        <a14:foregroundMark x1="23828" y1="56641" x2="43359" y2="36719"/>
                        <a14:foregroundMark x1="43359" y1="36719" x2="55469" y2="34766"/>
                        <a14:foregroundMark x1="85213" y1="51563" x2="81641" y2="80859"/>
                        <a14:foregroundMark x1="23438" y1="86719" x2="67578" y2="87891"/>
                        <a14:foregroundMark x1="85975" y1="51563" x2="85547" y2="58203"/>
                        <a14:foregroundMark x1="84766" y1="43750" x2="85547" y2="50391"/>
                        <a14:foregroundMark x1="85938" y1="48047" x2="85156" y2="52734"/>
                        <a14:foregroundMark x1="15234" y1="5078" x2="46484" y2="5469"/>
                        <a14:foregroundMark x1="46484" y1="5469" x2="58594" y2="5469"/>
                        <a14:foregroundMark x1="24609" y1="7031" x2="52344" y2="8984"/>
                        <a14:foregroundMark x1="12891" y1="73047" x2="30078" y2="82422"/>
                        <a14:foregroundMark x1="30078" y1="82422" x2="67969" y2="87891"/>
                        <a14:foregroundMark x1="67969" y1="87891" x2="69922" y2="83594"/>
                        <a14:backgroundMark x1="88672" y1="25000" x2="89453" y2="28125"/>
                        <a14:backgroundMark x1="65780" y1="91016" x2="66817" y2="91016"/>
                        <a14:backgroundMark x1="61075" y1="1572" x2="61328" y2="1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56192" y="-4935752"/>
            <a:ext cx="5453367" cy="4054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8EF145-B00C-4668-A507-182F269D25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3131" y="-5564130"/>
            <a:ext cx="2659133" cy="2895501"/>
          </a:xfrm>
          <a:prstGeom prst="rect">
            <a:avLst/>
          </a:prstGeom>
        </p:spPr>
      </p:pic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789BA84-FB45-4193-9EC4-05E8196CDE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17" y="655666"/>
            <a:ext cx="1486107" cy="14861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5FD7FE-72D3-4392-94B0-E9D52C9839C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250" b="89844" l="6641" r="89844">
                        <a14:foregroundMark x1="7422" y1="10938" x2="9375" y2="74609"/>
                        <a14:foregroundMark x1="9375" y1="74609" x2="23438" y2="88672"/>
                        <a14:foregroundMark x1="23438" y1="88672" x2="77344" y2="86328"/>
                        <a14:foregroundMark x1="77344" y1="86328" x2="86719" y2="57813"/>
                        <a14:foregroundMark x1="86719" y1="57813" x2="84375" y2="11719"/>
                        <a14:foregroundMark x1="84375" y1="11719" x2="59375" y2="5469"/>
                        <a14:foregroundMark x1="59375" y1="5469" x2="17188" y2="6250"/>
                        <a14:foregroundMark x1="17188" y1="6250" x2="8203" y2="16797"/>
                        <a14:foregroundMark x1="64453" y1="6250" x2="86328" y2="7813"/>
                        <a14:foregroundMark x1="85547" y1="74219" x2="85547" y2="74219"/>
                        <a14:foregroundMark x1="6641" y1="80859" x2="7813" y2="80859"/>
                        <a14:foregroundMark x1="24609" y1="39844" x2="24609" y2="39844"/>
                        <a14:foregroundMark x1="32031" y1="54297" x2="32031" y2="54297"/>
                        <a14:foregroundMark x1="47266" y1="24609" x2="47656" y2="24609"/>
                        <a14:foregroundMark x1="74609" y1="24609" x2="74609" y2="24609"/>
                        <a14:foregroundMark x1="74219" y1="52734" x2="73828" y2="52344"/>
                        <a14:foregroundMark x1="45703" y1="44531" x2="45313" y2="44531"/>
                        <a14:foregroundMark x1="37500" y1="61719" x2="37500" y2="61719"/>
                        <a14:foregroundMark x1="25781" y1="66016" x2="25781" y2="66016"/>
                        <a14:foregroundMark x1="28125" y1="62109" x2="28125" y2="62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9455" y="-5860303"/>
            <a:ext cx="5453367" cy="405498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F417D13C-A4AC-4BD1-99E6-36DE6C051C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8" y="-5854038"/>
            <a:ext cx="2807428" cy="305697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C077D76D-B54D-46DA-A435-EB1F8807EF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49" y="-7900838"/>
            <a:ext cx="2659133" cy="2895501"/>
          </a:xfrm>
          <a:prstGeom prst="rect">
            <a:avLst/>
          </a:prstGeom>
        </p:spPr>
      </p:pic>
      <p:pic>
        <p:nvPicPr>
          <p:cNvPr id="88" name="그림 87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412B2B56-89D2-49A6-8180-9E113FC7182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541" y="-1077345"/>
            <a:ext cx="5449060" cy="4058216"/>
          </a:xfrm>
          <a:prstGeom prst="rect">
            <a:avLst/>
          </a:prstGeom>
        </p:spPr>
      </p:pic>
      <p:pic>
        <p:nvPicPr>
          <p:cNvPr id="90" name="그림 89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D198B7C2-0097-4AB5-A384-FB5BF601935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821" y="-5559873"/>
            <a:ext cx="5999076" cy="468288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EAD4BC-FDAE-4E6E-82FB-20041FAFA370}"/>
              </a:ext>
            </a:extLst>
          </p:cNvPr>
          <p:cNvGrpSpPr/>
          <p:nvPr/>
        </p:nvGrpSpPr>
        <p:grpSpPr>
          <a:xfrm>
            <a:off x="-5234607" y="-880770"/>
            <a:ext cx="5944361" cy="4641907"/>
            <a:chOff x="-5234607" y="-880770"/>
            <a:chExt cx="5944361" cy="4641907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FF32C040-2F68-4C8A-B5BC-4814CEEA7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21889" y="-186974"/>
              <a:ext cx="5331643" cy="394811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DA39D0-E4A4-451A-B545-E3FA16124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4607" y="-880770"/>
              <a:ext cx="2807427" cy="3056977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6DEA4D-6B53-420B-B9CC-C3D421DED95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182" y="2913887"/>
            <a:ext cx="460095" cy="3362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FC5BBF-67E0-470B-86AC-D5D41BBA374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27" y="3316273"/>
            <a:ext cx="303390" cy="303390"/>
          </a:xfrm>
          <a:prstGeom prst="rect">
            <a:avLst/>
          </a:prstGeom>
        </p:spPr>
      </p:pic>
      <p:pic>
        <p:nvPicPr>
          <p:cNvPr id="25" name="그림 24" descr="실내, 창문, 벽난로, 주방기기이(가) 표시된 사진&#10;&#10;자동 생성된 설명">
            <a:extLst>
              <a:ext uri="{FF2B5EF4-FFF2-40B4-BE49-F238E27FC236}">
                <a16:creationId xmlns:a16="http://schemas.microsoft.com/office/drawing/2014/main" id="{9C366EB4-F1A0-445A-B263-66BA7B5A0D7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63" y="-961917"/>
            <a:ext cx="1181148" cy="272573"/>
          </a:xfrm>
          <a:prstGeom prst="rect">
            <a:avLst/>
          </a:prstGeom>
        </p:spPr>
      </p:pic>
      <p:pic>
        <p:nvPicPr>
          <p:cNvPr id="82" name="Picture 2" descr="보물 상자  무료 아이콘">
            <a:extLst>
              <a:ext uri="{FF2B5EF4-FFF2-40B4-BE49-F238E27FC236}">
                <a16:creationId xmlns:a16="http://schemas.microsoft.com/office/drawing/2014/main" id="{780D9301-FEF4-4278-AC7B-F99F85D8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989" y="3323906"/>
            <a:ext cx="351157" cy="35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포대 PNG, 벡터, PSD 및 클립 아트에 대한 무료 다운로드| pngtree">
            <a:extLst>
              <a:ext uri="{FF2B5EF4-FFF2-40B4-BE49-F238E27FC236}">
                <a16:creationId xmlns:a16="http://schemas.microsoft.com/office/drawing/2014/main" id="{58ED700C-5397-49D5-A6C0-4081D4C99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10000" r="90000">
                        <a14:foregroundMark x1="51111" y1="53611" x2="49444" y2="56389"/>
                        <a14:foregroundMark x1="40556" y1="55833" x2="42778" y2="53611"/>
                        <a14:foregroundMark x1="39167" y1="51944" x2="53889" y2="53611"/>
                        <a14:foregroundMark x1="33889" y1="63889" x2="51667" y2="55833"/>
                        <a14:foregroundMark x1="53889" y1="50556" x2="55278" y2="30833"/>
                        <a14:foregroundMark x1="55278" y1="30833" x2="53889" y2="2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580" y="3291090"/>
            <a:ext cx="630541" cy="6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CA6747A2-95A7-4A50-BDBD-6ED177D4FD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</a:blip>
          <a:srcRect l="3968" t="2905" r="7700" b="4132"/>
          <a:stretch/>
        </p:blipFill>
        <p:spPr>
          <a:xfrm>
            <a:off x="7044989" y="3761137"/>
            <a:ext cx="222283" cy="210540"/>
          </a:xfrm>
          <a:prstGeom prst="rect">
            <a:avLst/>
          </a:prstGeom>
          <a:effectLst>
            <a:outerShdw blurRad="50800" sx="120000" sy="120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85" name="Picture 8" descr="Purple Flame PNG Images, Free Transparent Purple Flame Download - KindPNG">
            <a:extLst>
              <a:ext uri="{FF2B5EF4-FFF2-40B4-BE49-F238E27FC236}">
                <a16:creationId xmlns:a16="http://schemas.microsoft.com/office/drawing/2014/main" id="{B321577D-4AA9-45D5-9361-D8A10D115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286" b="93929" l="8482" r="90625">
                        <a14:foregroundMark x1="46875" y1="88929" x2="46875" y2="88929"/>
                        <a14:foregroundMark x1="46875" y1="91071" x2="46875" y2="91071"/>
                        <a14:foregroundMark x1="90625" y1="61071" x2="90625" y2="61071"/>
                        <a14:foregroundMark x1="46875" y1="93929" x2="46875" y2="93929"/>
                        <a14:foregroundMark x1="14732" y1="32500" x2="14732" y2="32500"/>
                        <a14:foregroundMark x1="51339" y1="9286" x2="51339" y2="9286"/>
                        <a14:foregroundMark x1="8482" y1="62500" x2="8482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378" y="1280193"/>
            <a:ext cx="103534" cy="129418"/>
          </a:xfrm>
          <a:prstGeom prst="rect">
            <a:avLst/>
          </a:prstGeom>
          <a:noFill/>
          <a:effectLst>
            <a:outerShdw blurRad="12700" sx="116000" sy="116000" algn="ctr" rotWithShape="0">
              <a:prstClr val="black">
                <a:alpha val="6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화산 지상 균열을 마운트합니다, 화산, 화산, 바닥무료 다운로드를위한 PNG 및 PSD 파일">
            <a:extLst>
              <a:ext uri="{FF2B5EF4-FFF2-40B4-BE49-F238E27FC236}">
                <a16:creationId xmlns:a16="http://schemas.microsoft.com/office/drawing/2014/main" id="{73DF8909-BF1F-48A0-956B-622754658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80" y="3250110"/>
            <a:ext cx="990806" cy="99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4A9E4B-C25A-4DE1-997E-A2716B80AECA}"/>
              </a:ext>
            </a:extLst>
          </p:cNvPr>
          <p:cNvGrpSpPr/>
          <p:nvPr/>
        </p:nvGrpSpPr>
        <p:grpSpPr>
          <a:xfrm>
            <a:off x="3705048" y="1902405"/>
            <a:ext cx="2151941" cy="2374845"/>
            <a:chOff x="3705048" y="1902405"/>
            <a:chExt cx="2151941" cy="237484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BD77605-EB8E-4FAD-BC39-9F10A9A94200}"/>
                </a:ext>
              </a:extLst>
            </p:cNvPr>
            <p:cNvSpPr/>
            <p:nvPr/>
          </p:nvSpPr>
          <p:spPr>
            <a:xfrm>
              <a:off x="3705048" y="1965357"/>
              <a:ext cx="2135906" cy="23118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F10B077-A0E5-4222-A4A0-35BCD313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565" y="1902405"/>
              <a:ext cx="2143424" cy="23339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2E00C24-270B-4A9F-8030-92D0FA6C79C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  <p:pic>
        <p:nvPicPr>
          <p:cNvPr id="13" name="그림 1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77A16686-C73D-4810-89C7-4282A322EAF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71" y="3661508"/>
            <a:ext cx="1714500" cy="1428750"/>
          </a:xfrm>
          <a:prstGeom prst="rect">
            <a:avLst/>
          </a:prstGeom>
        </p:spPr>
      </p:pic>
      <p:pic>
        <p:nvPicPr>
          <p:cNvPr id="27" name="그림 26" descr="텍스트, 옅은, 신호등이(가) 표시된 사진&#10;&#10;자동 생성된 설명">
            <a:extLst>
              <a:ext uri="{FF2B5EF4-FFF2-40B4-BE49-F238E27FC236}">
                <a16:creationId xmlns:a16="http://schemas.microsoft.com/office/drawing/2014/main" id="{DBA9A1A3-7E91-4757-9E3F-44134B8B366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114925" y="2681287"/>
            <a:ext cx="19621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8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83E00E1-99B8-47CB-BE7F-830BD5DDD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26" y="-4376850"/>
            <a:ext cx="12192000" cy="6858000"/>
          </a:xfrm>
          <a:prstGeom prst="rect">
            <a:avLst/>
          </a:prstGeom>
        </p:spPr>
      </p:pic>
      <p:pic>
        <p:nvPicPr>
          <p:cNvPr id="5" name="그림 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B310EED8-72F6-4DA8-A469-C1878F06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5537" y="8077200"/>
            <a:ext cx="12192000" cy="685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9A3FDC7-5565-4485-A2DF-9B5C124DD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2009" y="-4922196"/>
            <a:ext cx="5257864" cy="3974346"/>
          </a:xfrm>
          <a:prstGeom prst="rect">
            <a:avLst/>
          </a:prstGeom>
        </p:spPr>
      </p:pic>
      <p:pic>
        <p:nvPicPr>
          <p:cNvPr id="13" name="그림 1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4885F3D3-7959-437D-9C85-056F867F2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78" b="89844" l="4688" r="89844">
                        <a14:foregroundMark x1="7813" y1="7031" x2="11719" y2="34766"/>
                        <a14:foregroundMark x1="11719" y1="34766" x2="5078" y2="70703"/>
                        <a14:foregroundMark x1="5078" y1="70703" x2="22721" y2="88721"/>
                        <a14:foregroundMark x1="68666" y1="88693" x2="84375" y2="84766"/>
                        <a14:foregroundMark x1="84375" y1="84766" x2="87701" y2="71875"/>
                        <a14:foregroundMark x1="84210" y1="26093" x2="80078" y2="3906"/>
                        <a14:foregroundMark x1="87643" y1="44531" x2="84800" y2="29265"/>
                        <a14:foregroundMark x1="80078" y1="3906" x2="60339" y2="3152"/>
                        <a14:foregroundMark x1="12769" y1="9936" x2="5078" y2="20703"/>
                        <a14:foregroundMark x1="5078" y1="20703" x2="5859" y2="83594"/>
                        <a14:foregroundMark x1="37113" y1="6538" x2="37231" y2="6542"/>
                        <a14:foregroundMark x1="6641" y1="5469" x2="14847" y2="5757"/>
                        <a14:foregroundMark x1="58139" y1="6688" x2="75000" y2="5859"/>
                        <a14:foregroundMark x1="75000" y1="5859" x2="85156" y2="23047"/>
                        <a14:foregroundMark x1="85156" y1="23047" x2="85156" y2="23047"/>
                        <a14:foregroundMark x1="26953" y1="79297" x2="75781" y2="69141"/>
                        <a14:foregroundMark x1="75781" y1="69141" x2="45226" y2="83879"/>
                        <a14:foregroundMark x1="41494" y1="83132" x2="36719" y2="74219"/>
                        <a14:foregroundMark x1="19141" y1="69531" x2="66016" y2="65234"/>
                        <a14:foregroundMark x1="66016" y1="65234" x2="56641" y2="83984"/>
                        <a14:foregroundMark x1="29170" y1="81581" x2="25391" y2="81250"/>
                        <a14:foregroundMark x1="56641" y1="83984" x2="29503" y2="81610"/>
                        <a14:foregroundMark x1="25391" y1="81250" x2="13281" y2="63672"/>
                        <a14:foregroundMark x1="13281" y1="63672" x2="35156" y2="60938"/>
                        <a14:foregroundMark x1="35156" y1="60938" x2="23047" y2="77344"/>
                        <a14:foregroundMark x1="23047" y1="77344" x2="70703" y2="71484"/>
                        <a14:foregroundMark x1="86891" y1="44531" x2="87726" y2="28548"/>
                        <a14:foregroundMark x1="85156" y1="77734" x2="85462" y2="71875"/>
                        <a14:foregroundMark x1="87834" y1="25205" x2="82422" y2="7422"/>
                        <a14:foregroundMark x1="53417" y1="85517" x2="60506" y2="83716"/>
                        <a14:foregroundMark x1="64372" y1="82609" x2="80657" y2="71875"/>
                        <a14:foregroundMark x1="83203" y1="83984" x2="83203" y2="71875"/>
                        <a14:foregroundMark x1="11328" y1="84375" x2="10938" y2="60938"/>
                        <a14:foregroundMark x1="23047" y1="39063" x2="53516" y2="82422"/>
                        <a14:foregroundMark x1="53516" y1="82422" x2="26953" y2="81250"/>
                        <a14:foregroundMark x1="26953" y1="81250" x2="23828" y2="56641"/>
                        <a14:foregroundMark x1="23828" y1="56641" x2="43359" y2="36719"/>
                        <a14:foregroundMark x1="43359" y1="36719" x2="55469" y2="34766"/>
                        <a14:foregroundMark x1="85213" y1="51563" x2="81641" y2="80859"/>
                        <a14:foregroundMark x1="23438" y1="86719" x2="67578" y2="87891"/>
                        <a14:foregroundMark x1="85975" y1="51563" x2="85547" y2="58203"/>
                        <a14:foregroundMark x1="84766" y1="43750" x2="85547" y2="50391"/>
                        <a14:foregroundMark x1="85938" y1="48047" x2="85156" y2="52734"/>
                        <a14:foregroundMark x1="15234" y1="5078" x2="46484" y2="5469"/>
                        <a14:foregroundMark x1="46484" y1="5469" x2="58594" y2="5469"/>
                        <a14:foregroundMark x1="24609" y1="7031" x2="52344" y2="8984"/>
                        <a14:foregroundMark x1="12891" y1="73047" x2="30078" y2="82422"/>
                        <a14:foregroundMark x1="30078" y1="82422" x2="67969" y2="87891"/>
                        <a14:foregroundMark x1="67969" y1="87891" x2="69922" y2="83594"/>
                        <a14:backgroundMark x1="88672" y1="25000" x2="89453" y2="28125"/>
                        <a14:backgroundMark x1="65780" y1="91016" x2="66817" y2="91016"/>
                        <a14:backgroundMark x1="61075" y1="1572" x2="61328" y2="1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48170" y="5638800"/>
            <a:ext cx="2438400" cy="2438400"/>
          </a:xfrm>
          <a:prstGeom prst="rect">
            <a:avLst/>
          </a:prstGeom>
        </p:spPr>
      </p:pic>
      <p:pic>
        <p:nvPicPr>
          <p:cNvPr id="10" name="그림 9" descr="텍스트, 옅은, 신호등이(가) 표시된 사진&#10;&#10;자동 생성된 설명">
            <a:extLst>
              <a:ext uri="{FF2B5EF4-FFF2-40B4-BE49-F238E27FC236}">
                <a16:creationId xmlns:a16="http://schemas.microsoft.com/office/drawing/2014/main" id="{7C5C6175-57C0-410A-867B-DC978DF30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581" y="4779987"/>
            <a:ext cx="1962424" cy="14956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32D6EAA-D21C-4DEA-801F-BE611E4C4CBB}"/>
              </a:ext>
            </a:extLst>
          </p:cNvPr>
          <p:cNvGrpSpPr/>
          <p:nvPr/>
        </p:nvGrpSpPr>
        <p:grpSpPr>
          <a:xfrm>
            <a:off x="-4991649" y="3847090"/>
            <a:ext cx="9166765" cy="2199850"/>
            <a:chOff x="-4991649" y="3847090"/>
            <a:chExt cx="9166765" cy="2199850"/>
          </a:xfrm>
        </p:grpSpPr>
        <p:pic>
          <p:nvPicPr>
            <p:cNvPr id="14" name="그림 13" descr="화살이(가) 표시된 사진&#10;&#10;자동 생성된 설명">
              <a:extLst>
                <a:ext uri="{FF2B5EF4-FFF2-40B4-BE49-F238E27FC236}">
                  <a16:creationId xmlns:a16="http://schemas.microsoft.com/office/drawing/2014/main" id="{60EDAAB0-9A43-4841-B3B5-E9186EBB9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800" y1="31481" x2="49500" y2="25370"/>
                          <a14:foregroundMark x1="49500" y1="25370" x2="63700" y2="29537"/>
                          <a14:foregroundMark x1="55500" y1="40926" x2="55500" y2="40926"/>
                          <a14:foregroundMark x1="33900" y1="45370" x2="33900" y2="45370"/>
                          <a14:foregroundMark x1="34300" y1="41574" x2="34300" y2="41389"/>
                          <a14:foregroundMark x1="33000" y1="39444" x2="33700" y2="44259"/>
                          <a14:foregroundMark x1="33700" y1="44167" x2="36100" y2="55833"/>
                          <a14:foregroundMark x1="36100" y1="55833" x2="36500" y2="55926"/>
                          <a14:foregroundMark x1="36700" y1="56852" x2="46600" y2="69259"/>
                          <a14:foregroundMark x1="46600" y1="69259" x2="56900" y2="65556"/>
                          <a14:foregroundMark x1="56900" y1="65556" x2="65000" y2="52407"/>
                          <a14:foregroundMark x1="65000" y1="52407" x2="66900" y2="41574"/>
                          <a14:foregroundMark x1="66900" y1="41574" x2="63900" y2="31852"/>
                          <a14:foregroundMark x1="63900" y1="31852" x2="53300" y2="29630"/>
                          <a14:foregroundMark x1="53300" y1="29630" x2="43200" y2="30278"/>
                          <a14:foregroundMark x1="43200" y1="30278" x2="35400" y2="33981"/>
                          <a14:foregroundMark x1="28900" y1="65833" x2="28900" y2="65833"/>
                          <a14:foregroundMark x1="74900" y1="67315" x2="74900" y2="67315"/>
                          <a14:foregroundMark x1="68900" y1="27407" x2="68900" y2="27407"/>
                          <a14:foregroundMark x1="27700" y1="27963" x2="27700" y2="279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991649" y="3948690"/>
              <a:ext cx="1647937" cy="1779772"/>
            </a:xfrm>
            <a:prstGeom prst="rect">
              <a:avLst/>
            </a:prstGeom>
            <a:effectLst>
              <a:outerShdw sx="130000" sy="130000" algn="ctr" rotWithShape="0">
                <a:prstClr val="black">
                  <a:alpha val="70000"/>
                </a:prstClr>
              </a:outerShdw>
            </a:effectLst>
          </p:spPr>
        </p:pic>
        <p:pic>
          <p:nvPicPr>
            <p:cNvPr id="15" name="그림 14" descr="화살이(가) 표시된 사진&#10;&#10;자동 생성된 설명">
              <a:extLst>
                <a:ext uri="{FF2B5EF4-FFF2-40B4-BE49-F238E27FC236}">
                  <a16:creationId xmlns:a16="http://schemas.microsoft.com/office/drawing/2014/main" id="{CE31EB5C-8DA9-4176-A97D-79E7261F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800" y1="31481" x2="49500" y2="25370"/>
                          <a14:foregroundMark x1="49500" y1="25370" x2="63700" y2="29537"/>
                          <a14:foregroundMark x1="55500" y1="40926" x2="55500" y2="40926"/>
                          <a14:foregroundMark x1="33900" y1="45370" x2="33900" y2="45370"/>
                          <a14:foregroundMark x1="34300" y1="41574" x2="34300" y2="41389"/>
                          <a14:foregroundMark x1="33000" y1="39444" x2="33700" y2="44259"/>
                          <a14:foregroundMark x1="33700" y1="44167" x2="36100" y2="55833"/>
                          <a14:foregroundMark x1="36100" y1="55833" x2="36500" y2="55926"/>
                          <a14:foregroundMark x1="36700" y1="56852" x2="46600" y2="69259"/>
                          <a14:foregroundMark x1="46600" y1="69259" x2="56900" y2="65556"/>
                          <a14:foregroundMark x1="56900" y1="65556" x2="65000" y2="52407"/>
                          <a14:foregroundMark x1="65000" y1="52407" x2="66900" y2="41574"/>
                          <a14:foregroundMark x1="66900" y1="41574" x2="63900" y2="31852"/>
                          <a14:foregroundMark x1="63900" y1="31852" x2="53300" y2="29630"/>
                          <a14:foregroundMark x1="53300" y1="29630" x2="43200" y2="30278"/>
                          <a14:foregroundMark x1="43200" y1="30278" x2="35400" y2="33981"/>
                          <a14:foregroundMark x1="28900" y1="65833" x2="28900" y2="65833"/>
                          <a14:foregroundMark x1="74900" y1="67315" x2="74900" y2="67315"/>
                          <a14:foregroundMark x1="68900" y1="27407" x2="68900" y2="27407"/>
                          <a14:foregroundMark x1="27700" y1="27963" x2="27700" y2="279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69" y="4029677"/>
              <a:ext cx="1647937" cy="1779772"/>
            </a:xfrm>
            <a:prstGeom prst="rect">
              <a:avLst/>
            </a:prstGeom>
            <a:effectLst>
              <a:outerShdw sx="130000" sy="130000" algn="ctr" rotWithShape="0">
                <a:prstClr val="black">
                  <a:alpha val="70000"/>
                </a:prstClr>
              </a:outerShdw>
            </a:effectLst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04D2E50D-B1C4-4D0D-AB8E-FD88E92A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800" y1="31481" x2="49500" y2="25370"/>
                          <a14:foregroundMark x1="49500" y1="25370" x2="63700" y2="29537"/>
                          <a14:foregroundMark x1="55500" y1="40926" x2="55500" y2="40926"/>
                          <a14:foregroundMark x1="33900" y1="45370" x2="33900" y2="45370"/>
                          <a14:foregroundMark x1="34300" y1="41574" x2="34300" y2="41389"/>
                          <a14:foregroundMark x1="33000" y1="39444" x2="33700" y2="44259"/>
                          <a14:foregroundMark x1="33700" y1="44167" x2="36100" y2="55833"/>
                          <a14:foregroundMark x1="36100" y1="55833" x2="36500" y2="55926"/>
                          <a14:foregroundMark x1="36700" y1="56852" x2="46600" y2="69259"/>
                          <a14:foregroundMark x1="46600" y1="69259" x2="56900" y2="65556"/>
                          <a14:foregroundMark x1="56900" y1="65556" x2="65000" y2="52407"/>
                          <a14:foregroundMark x1="65000" y1="52407" x2="66900" y2="41574"/>
                          <a14:foregroundMark x1="66900" y1="41574" x2="63900" y2="31852"/>
                          <a14:foregroundMark x1="63900" y1="31852" x2="53300" y2="29630"/>
                          <a14:foregroundMark x1="53300" y1="29630" x2="43200" y2="30278"/>
                          <a14:foregroundMark x1="43200" y1="30278" x2="35400" y2="33981"/>
                          <a14:foregroundMark x1="28900" y1="65833" x2="28900" y2="65833"/>
                          <a14:foregroundMark x1="74900" y1="67315" x2="74900" y2="67315"/>
                          <a14:foregroundMark x1="68900" y1="27407" x2="68900" y2="27407"/>
                          <a14:foregroundMark x1="27700" y1="27963" x2="27700" y2="279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474150" y="4029677"/>
              <a:ext cx="1647937" cy="1779772"/>
            </a:xfrm>
            <a:prstGeom prst="rect">
              <a:avLst/>
            </a:prstGeom>
            <a:effectLst>
              <a:outerShdw sx="130000" sy="130000" algn="ctr" rotWithShape="0">
                <a:prstClr val="black">
                  <a:alpha val="70000"/>
                </a:prstClr>
              </a:outerShdw>
            </a:effectLst>
          </p:spPr>
        </p:pic>
        <p:pic>
          <p:nvPicPr>
            <p:cNvPr id="12" name="그림 11" descr="화살이(가) 표시된 사진&#10;&#10;자동 생성된 설명">
              <a:extLst>
                <a:ext uri="{FF2B5EF4-FFF2-40B4-BE49-F238E27FC236}">
                  <a16:creationId xmlns:a16="http://schemas.microsoft.com/office/drawing/2014/main" id="{F72A0771-AC97-4765-AA0E-0379672C4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800" y1="31481" x2="49500" y2="25370"/>
                          <a14:foregroundMark x1="49500" y1="25370" x2="63700" y2="29537"/>
                          <a14:foregroundMark x1="55500" y1="40926" x2="55500" y2="40926"/>
                          <a14:foregroundMark x1="33900" y1="45370" x2="33900" y2="45370"/>
                          <a14:foregroundMark x1="34300" y1="41574" x2="34300" y2="41389"/>
                          <a14:foregroundMark x1="33000" y1="39444" x2="33700" y2="44259"/>
                          <a14:foregroundMark x1="33700" y1="44167" x2="36100" y2="55833"/>
                          <a14:foregroundMark x1="36100" y1="55833" x2="36500" y2="55926"/>
                          <a14:foregroundMark x1="36700" y1="56852" x2="46600" y2="69259"/>
                          <a14:foregroundMark x1="46600" y1="69259" x2="56900" y2="65556"/>
                          <a14:foregroundMark x1="56900" y1="65556" x2="65000" y2="52407"/>
                          <a14:foregroundMark x1="65000" y1="52407" x2="66900" y2="41574"/>
                          <a14:foregroundMark x1="66900" y1="41574" x2="63900" y2="31852"/>
                          <a14:foregroundMark x1="63900" y1="31852" x2="53300" y2="29630"/>
                          <a14:foregroundMark x1="53300" y1="29630" x2="43200" y2="30278"/>
                          <a14:foregroundMark x1="43200" y1="30278" x2="35400" y2="33981"/>
                          <a14:foregroundMark x1="28900" y1="65833" x2="28900" y2="65833"/>
                          <a14:foregroundMark x1="74900" y1="67315" x2="74900" y2="67315"/>
                          <a14:foregroundMark x1="68900" y1="27407" x2="68900" y2="27407"/>
                          <a14:foregroundMark x1="27700" y1="27963" x2="27700" y2="279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8218" y="3847090"/>
              <a:ext cx="2036898" cy="219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58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창문, 구름, 비행기이(가) 표시된 사진&#10;&#10;자동 생성된 설명">
            <a:extLst>
              <a:ext uri="{FF2B5EF4-FFF2-40B4-BE49-F238E27FC236}">
                <a16:creationId xmlns:a16="http://schemas.microsoft.com/office/drawing/2014/main" id="{C73FBC3A-5F97-4067-817E-66C106ED1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996" y="-10784436"/>
            <a:ext cx="11356154" cy="6858000"/>
          </a:xfrm>
          <a:prstGeom prst="rect">
            <a:avLst/>
          </a:prstGeom>
        </p:spPr>
      </p:pic>
      <p:pic>
        <p:nvPicPr>
          <p:cNvPr id="25" name="그림 24" descr="텍스트, 창문, 구름, 비행기이(가) 표시된 사진&#10;&#10;자동 생성된 설명">
            <a:extLst>
              <a:ext uri="{FF2B5EF4-FFF2-40B4-BE49-F238E27FC236}">
                <a16:creationId xmlns:a16="http://schemas.microsoft.com/office/drawing/2014/main" id="{5A83EC26-C081-4961-BE44-281C921620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60"/>
          <a:stretch>
            <a:fillRect/>
          </a:stretch>
        </p:blipFill>
        <p:spPr>
          <a:xfrm>
            <a:off x="13511212" y="1573376"/>
            <a:ext cx="3252455" cy="6858000"/>
          </a:xfrm>
          <a:custGeom>
            <a:avLst/>
            <a:gdLst>
              <a:gd name="connsiteX0" fmla="*/ 0 w 3252455"/>
              <a:gd name="connsiteY0" fmla="*/ 0 h 6858000"/>
              <a:gd name="connsiteX1" fmla="*/ 3252455 w 3252455"/>
              <a:gd name="connsiteY1" fmla="*/ 0 h 6858000"/>
              <a:gd name="connsiteX2" fmla="*/ 3252455 w 3252455"/>
              <a:gd name="connsiteY2" fmla="*/ 6858000 h 6858000"/>
              <a:gd name="connsiteX3" fmla="*/ 0 w 32524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2455" h="6858000">
                <a:moveTo>
                  <a:pt x="0" y="0"/>
                </a:moveTo>
                <a:lnTo>
                  <a:pt x="3252455" y="0"/>
                </a:lnTo>
                <a:lnTo>
                  <a:pt x="32524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4" name="그림 23" descr="텍스트, 창문, 구름, 비행기이(가) 표시된 사진&#10;&#10;자동 생성된 설명">
            <a:extLst>
              <a:ext uri="{FF2B5EF4-FFF2-40B4-BE49-F238E27FC236}">
                <a16:creationId xmlns:a16="http://schemas.microsoft.com/office/drawing/2014/main" id="{CEA7F7E7-F2D3-4E0A-BDFB-B039D4D87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43"/>
          <a:stretch>
            <a:fillRect/>
          </a:stretch>
        </p:blipFill>
        <p:spPr>
          <a:xfrm>
            <a:off x="12233665" y="-8637588"/>
            <a:ext cx="2141464" cy="6858000"/>
          </a:xfrm>
          <a:custGeom>
            <a:avLst/>
            <a:gdLst>
              <a:gd name="connsiteX0" fmla="*/ 0 w 2141464"/>
              <a:gd name="connsiteY0" fmla="*/ 0 h 6858000"/>
              <a:gd name="connsiteX1" fmla="*/ 2141464 w 2141464"/>
              <a:gd name="connsiteY1" fmla="*/ 0 h 6858000"/>
              <a:gd name="connsiteX2" fmla="*/ 2141464 w 2141464"/>
              <a:gd name="connsiteY2" fmla="*/ 6858000 h 6858000"/>
              <a:gd name="connsiteX3" fmla="*/ 0 w 21414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1464" h="6858000">
                <a:moveTo>
                  <a:pt x="0" y="0"/>
                </a:moveTo>
                <a:lnTo>
                  <a:pt x="2141464" y="0"/>
                </a:lnTo>
                <a:lnTo>
                  <a:pt x="214146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6" name="Picture 2" descr="날씨 냉, 눈 무료 아이콘 의 Christmas">
            <a:extLst>
              <a:ext uri="{FF2B5EF4-FFF2-40B4-BE49-F238E27FC236}">
                <a16:creationId xmlns:a16="http://schemas.microsoft.com/office/drawing/2014/main" id="{8E35C819-036C-463B-9DEC-98A7109BE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81" y="1769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CEE5C4-FD5E-48F5-85E9-5AAA454FF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8" r="30647"/>
          <a:stretch>
            <a:fillRect/>
          </a:stretch>
        </p:blipFill>
        <p:spPr>
          <a:xfrm>
            <a:off x="16419116" y="-17482149"/>
            <a:ext cx="3772670" cy="6578600"/>
          </a:xfrm>
          <a:custGeom>
            <a:avLst/>
            <a:gdLst>
              <a:gd name="connsiteX0" fmla="*/ 0 w 3772670"/>
              <a:gd name="connsiteY0" fmla="*/ 0 h 6578600"/>
              <a:gd name="connsiteX1" fmla="*/ 3772670 w 3772670"/>
              <a:gd name="connsiteY1" fmla="*/ 0 h 6578600"/>
              <a:gd name="connsiteX2" fmla="*/ 3772670 w 3772670"/>
              <a:gd name="connsiteY2" fmla="*/ 6578600 h 6578600"/>
              <a:gd name="connsiteX3" fmla="*/ 0 w 3772670"/>
              <a:gd name="connsiteY3" fmla="*/ 6578600 h 657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2670" h="6578600">
                <a:moveTo>
                  <a:pt x="0" y="0"/>
                </a:moveTo>
                <a:lnTo>
                  <a:pt x="3772670" y="0"/>
                </a:lnTo>
                <a:lnTo>
                  <a:pt x="3772670" y="6578600"/>
                </a:lnTo>
                <a:lnTo>
                  <a:pt x="0" y="6578600"/>
                </a:lnTo>
                <a:close/>
              </a:path>
            </a:pathLst>
          </a:custGeom>
          <a:effectLst>
            <a:outerShdw blurRad="63500" sx="104000" sy="104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E1B80B62-6039-484F-8E86-DF1DCCD4D27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2593" r="2522" b="5926"/>
          <a:stretch>
            <a:fillRect/>
          </a:stretch>
        </p:blipFill>
        <p:spPr>
          <a:xfrm>
            <a:off x="-15553005" y="-17151949"/>
            <a:ext cx="9448800" cy="6248400"/>
          </a:xfrm>
          <a:custGeom>
            <a:avLst/>
            <a:gdLst>
              <a:gd name="connsiteX0" fmla="*/ 1045654 w 9448800"/>
              <a:gd name="connsiteY0" fmla="*/ 0 h 6273800"/>
              <a:gd name="connsiteX1" fmla="*/ 8403146 w 9448800"/>
              <a:gd name="connsiteY1" fmla="*/ 0 h 6273800"/>
              <a:gd name="connsiteX2" fmla="*/ 9448800 w 9448800"/>
              <a:gd name="connsiteY2" fmla="*/ 1045654 h 6273800"/>
              <a:gd name="connsiteX3" fmla="*/ 9448800 w 9448800"/>
              <a:gd name="connsiteY3" fmla="*/ 5228146 h 6273800"/>
              <a:gd name="connsiteX4" fmla="*/ 8403146 w 9448800"/>
              <a:gd name="connsiteY4" fmla="*/ 6273800 h 6273800"/>
              <a:gd name="connsiteX5" fmla="*/ 1045654 w 9448800"/>
              <a:gd name="connsiteY5" fmla="*/ 6273800 h 6273800"/>
              <a:gd name="connsiteX6" fmla="*/ 0 w 9448800"/>
              <a:gd name="connsiteY6" fmla="*/ 5228146 h 6273800"/>
              <a:gd name="connsiteX7" fmla="*/ 0 w 9448800"/>
              <a:gd name="connsiteY7" fmla="*/ 1045654 h 6273800"/>
              <a:gd name="connsiteX8" fmla="*/ 1045654 w 9448800"/>
              <a:gd name="connsiteY8" fmla="*/ 0 h 62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8800" h="6273800">
                <a:moveTo>
                  <a:pt x="1045654" y="0"/>
                </a:moveTo>
                <a:lnTo>
                  <a:pt x="8403146" y="0"/>
                </a:lnTo>
                <a:cubicBezTo>
                  <a:pt x="8980644" y="0"/>
                  <a:pt x="9448800" y="468155"/>
                  <a:pt x="9448800" y="1045654"/>
                </a:cubicBezTo>
                <a:lnTo>
                  <a:pt x="9448800" y="5228146"/>
                </a:lnTo>
                <a:cubicBezTo>
                  <a:pt x="9448800" y="5805645"/>
                  <a:pt x="8980644" y="6273800"/>
                  <a:pt x="8403146" y="6273800"/>
                </a:cubicBezTo>
                <a:lnTo>
                  <a:pt x="1045654" y="6273800"/>
                </a:lnTo>
                <a:cubicBezTo>
                  <a:pt x="468155" y="6273800"/>
                  <a:pt x="0" y="5805645"/>
                  <a:pt x="0" y="5228146"/>
                </a:cubicBezTo>
                <a:lnTo>
                  <a:pt x="0" y="1045654"/>
                </a:lnTo>
                <a:cubicBezTo>
                  <a:pt x="0" y="468155"/>
                  <a:pt x="468155" y="0"/>
                  <a:pt x="1045654" y="0"/>
                </a:cubicBezTo>
                <a:close/>
              </a:path>
            </a:pathLst>
          </a:cu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F8AE49D-B208-4D43-8DE9-1A61EE2B9193}"/>
              </a:ext>
            </a:extLst>
          </p:cNvPr>
          <p:cNvSpPr/>
          <p:nvPr/>
        </p:nvSpPr>
        <p:spPr>
          <a:xfrm>
            <a:off x="2506204" y="-17536804"/>
            <a:ext cx="8991600" cy="5029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C6B98F1-BC0E-436D-AEA7-700D64682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87" y="5715000"/>
            <a:ext cx="4924425" cy="3390900"/>
          </a:xfrm>
          <a:prstGeom prst="rect">
            <a:avLst/>
          </a:prstGeom>
        </p:spPr>
      </p:pic>
      <p:pic>
        <p:nvPicPr>
          <p:cNvPr id="26" name="그림 25" descr="텍스트, 창문, 구름, 비행기이(가) 표시된 사진&#10;&#10;자동 생성된 설명">
            <a:extLst>
              <a:ext uri="{FF2B5EF4-FFF2-40B4-BE49-F238E27FC236}">
                <a16:creationId xmlns:a16="http://schemas.microsoft.com/office/drawing/2014/main" id="{CB4391C9-4BFD-494C-9549-4C17E45D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60"/>
          <a:stretch>
            <a:fillRect/>
          </a:stretch>
        </p:blipFill>
        <p:spPr>
          <a:xfrm>
            <a:off x="6604959" y="8757917"/>
            <a:ext cx="3252455" cy="6858000"/>
          </a:xfrm>
          <a:custGeom>
            <a:avLst/>
            <a:gdLst>
              <a:gd name="connsiteX0" fmla="*/ 0 w 3252455"/>
              <a:gd name="connsiteY0" fmla="*/ 0 h 6858000"/>
              <a:gd name="connsiteX1" fmla="*/ 3252455 w 3252455"/>
              <a:gd name="connsiteY1" fmla="*/ 0 h 6858000"/>
              <a:gd name="connsiteX2" fmla="*/ 3252455 w 3252455"/>
              <a:gd name="connsiteY2" fmla="*/ 6858000 h 6858000"/>
              <a:gd name="connsiteX3" fmla="*/ 0 w 32524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2455" h="6858000">
                <a:moveTo>
                  <a:pt x="0" y="0"/>
                </a:moveTo>
                <a:lnTo>
                  <a:pt x="3252455" y="0"/>
                </a:lnTo>
                <a:lnTo>
                  <a:pt x="32524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17881D13-BC74-44F3-A037-64A6D3D77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8605" y="-2122348"/>
            <a:ext cx="11932939" cy="7124724"/>
          </a:xfrm>
          <a:prstGeom prst="rect">
            <a:avLst/>
          </a:prstGeom>
        </p:spPr>
      </p:pic>
      <p:pic>
        <p:nvPicPr>
          <p:cNvPr id="40" name="그림 39" descr="텍스트, 돌이(가) 표시된 사진&#10;&#10;자동 생성된 설명">
            <a:extLst>
              <a:ext uri="{FF2B5EF4-FFF2-40B4-BE49-F238E27FC236}">
                <a16:creationId xmlns:a16="http://schemas.microsoft.com/office/drawing/2014/main" id="{555D9D22-D4F6-4C21-BED3-261C2DB97B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4" t="26292" r="23539" b="26292"/>
          <a:stretch>
            <a:fillRect/>
          </a:stretch>
        </p:blipFill>
        <p:spPr>
          <a:xfrm>
            <a:off x="-6669822" y="-5787666"/>
            <a:ext cx="5944731" cy="3378200"/>
          </a:xfrm>
          <a:custGeom>
            <a:avLst/>
            <a:gdLst>
              <a:gd name="connsiteX0" fmla="*/ 0 w 5944731"/>
              <a:gd name="connsiteY0" fmla="*/ 0 h 3378200"/>
              <a:gd name="connsiteX1" fmla="*/ 5944731 w 5944731"/>
              <a:gd name="connsiteY1" fmla="*/ 0 h 3378200"/>
              <a:gd name="connsiteX2" fmla="*/ 5944731 w 5944731"/>
              <a:gd name="connsiteY2" fmla="*/ 3378200 h 3378200"/>
              <a:gd name="connsiteX3" fmla="*/ 0 w 5944731"/>
              <a:gd name="connsiteY3" fmla="*/ 337820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4731" h="3378200">
                <a:moveTo>
                  <a:pt x="0" y="0"/>
                </a:moveTo>
                <a:lnTo>
                  <a:pt x="5944731" y="0"/>
                </a:lnTo>
                <a:lnTo>
                  <a:pt x="5944731" y="3378200"/>
                </a:lnTo>
                <a:lnTo>
                  <a:pt x="0" y="3378200"/>
                </a:lnTo>
                <a:close/>
              </a:path>
            </a:pathLst>
          </a:cu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5F1C6A7-2A60-4F22-B862-1CA3B53CA5DA}"/>
              </a:ext>
            </a:extLst>
          </p:cNvPr>
          <p:cNvSpPr/>
          <p:nvPr/>
        </p:nvSpPr>
        <p:spPr>
          <a:xfrm>
            <a:off x="-16795074" y="-8404135"/>
            <a:ext cx="11932938" cy="337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B73187F-84EF-454B-ADA6-63C1EB8B5502}"/>
              </a:ext>
            </a:extLst>
          </p:cNvPr>
          <p:cNvGrpSpPr/>
          <p:nvPr/>
        </p:nvGrpSpPr>
        <p:grpSpPr>
          <a:xfrm>
            <a:off x="-1769752" y="729919"/>
            <a:ext cx="2585712" cy="2429182"/>
            <a:chOff x="-808537" y="7144620"/>
            <a:chExt cx="2585712" cy="2429182"/>
          </a:xfrm>
        </p:grpSpPr>
        <p:pic>
          <p:nvPicPr>
            <p:cNvPr id="84" name="그림 8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19BFB351-A33C-42BB-88B9-AF0F897E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08537" y="7144620"/>
              <a:ext cx="2429182" cy="242918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5F2B9237-8524-4D1A-8E18-0E95F41B1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66" y="7180244"/>
              <a:ext cx="1383009" cy="1505943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46173D6-F512-4C34-AE79-122D74B61FF4}"/>
              </a:ext>
            </a:extLst>
          </p:cNvPr>
          <p:cNvGrpSpPr/>
          <p:nvPr/>
        </p:nvGrpSpPr>
        <p:grpSpPr>
          <a:xfrm>
            <a:off x="2832426" y="704638"/>
            <a:ext cx="2622506" cy="2478995"/>
            <a:chOff x="4525100" y="7088231"/>
            <a:chExt cx="2622506" cy="2478995"/>
          </a:xfrm>
        </p:grpSpPr>
        <p:pic>
          <p:nvPicPr>
            <p:cNvPr id="82" name="그림 81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84CE7DF4-FEAD-4F24-ADC0-8EB02AE39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100" y="7088231"/>
              <a:ext cx="2478995" cy="2478995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942ED55-0067-463F-A4A6-D3635A2CF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597" y="7156655"/>
              <a:ext cx="1383009" cy="1505943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6711E84-CF21-4836-9D63-71BA8C7F549B}"/>
              </a:ext>
            </a:extLst>
          </p:cNvPr>
          <p:cNvGrpSpPr/>
          <p:nvPr/>
        </p:nvGrpSpPr>
        <p:grpSpPr>
          <a:xfrm>
            <a:off x="4900306" y="606752"/>
            <a:ext cx="2640300" cy="2478995"/>
            <a:chOff x="6954282" y="7088231"/>
            <a:chExt cx="2640300" cy="2478995"/>
          </a:xfrm>
        </p:grpSpPr>
        <p:pic>
          <p:nvPicPr>
            <p:cNvPr id="80" name="그림 79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7000937-E90C-430F-AF62-B6CBF81E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4282" y="7088231"/>
              <a:ext cx="2478995" cy="2478995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0CDC577-20AF-470F-9B30-74DECDFAB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573" y="7145753"/>
              <a:ext cx="1383009" cy="1505943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9B8321D-2FDA-4AD2-8462-A863532E3ACB}"/>
              </a:ext>
            </a:extLst>
          </p:cNvPr>
          <p:cNvGrpSpPr/>
          <p:nvPr/>
        </p:nvGrpSpPr>
        <p:grpSpPr>
          <a:xfrm>
            <a:off x="-3370504" y="79986"/>
            <a:ext cx="20233507" cy="8598451"/>
            <a:chOff x="-414905" y="3761137"/>
            <a:chExt cx="20233507" cy="85984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1DF862-789E-4BA8-AEDA-C3D5E90F7696}"/>
                </a:ext>
              </a:extLst>
            </p:cNvPr>
            <p:cNvGrpSpPr/>
            <p:nvPr/>
          </p:nvGrpSpPr>
          <p:grpSpPr>
            <a:xfrm>
              <a:off x="3649374" y="3761137"/>
              <a:ext cx="2627553" cy="2434132"/>
              <a:chOff x="1620645" y="7139670"/>
              <a:chExt cx="2627553" cy="2434132"/>
            </a:xfrm>
          </p:grpSpPr>
          <p:pic>
            <p:nvPicPr>
              <p:cNvPr id="78" name="그림 77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A50F9B6D-8679-43CC-AEAC-F747539F8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645" y="7144620"/>
                <a:ext cx="2429182" cy="2429182"/>
              </a:xfrm>
              <a:prstGeom prst="rect">
                <a:avLst/>
              </a:pr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6F67E683-3988-4007-ACF6-A552BD625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5189" y="7139670"/>
                <a:ext cx="1383009" cy="1505943"/>
              </a:xfrm>
              <a:prstGeom prst="rect">
                <a:avLst/>
              </a:prstGeom>
            </p:spPr>
          </p:pic>
        </p:grpSp>
        <p:pic>
          <p:nvPicPr>
            <p:cNvPr id="47" name="그림 46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B046B00D-F341-46B6-82E3-193CA1CAF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10425" y="9874017"/>
              <a:ext cx="2478995" cy="2478995"/>
            </a:xfrm>
            <a:prstGeom prst="rect">
              <a:avLst/>
            </a:prstGeom>
          </p:spPr>
        </p:pic>
        <p:pic>
          <p:nvPicPr>
            <p:cNvPr id="48" name="그림 47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C3CDC8EB-D9B3-4A16-BB5B-708A60BE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9607" y="9874017"/>
              <a:ext cx="2478995" cy="2478995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524138C-DC0B-4599-8A57-20625B81A52B}"/>
                </a:ext>
              </a:extLst>
            </p:cNvPr>
            <p:cNvGrpSpPr/>
            <p:nvPr/>
          </p:nvGrpSpPr>
          <p:grpSpPr>
            <a:xfrm>
              <a:off x="4082329" y="7801631"/>
              <a:ext cx="2636551" cy="2478995"/>
              <a:chOff x="4525100" y="9129163"/>
              <a:chExt cx="2636551" cy="2478995"/>
            </a:xfrm>
          </p:grpSpPr>
          <p:pic>
            <p:nvPicPr>
              <p:cNvPr id="76" name="그림 75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6320A1E9-98F5-4EC3-9FE9-47A4E2B40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5100" y="9129163"/>
                <a:ext cx="2478995" cy="2478995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42AC9EAD-0A31-449A-AE65-764887CDA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8642" y="9161385"/>
                <a:ext cx="1383009" cy="1505943"/>
              </a:xfrm>
              <a:prstGeom prst="rect">
                <a:avLst/>
              </a:prstGeom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F586E99-9B03-487C-A50E-CA36154CD469}"/>
                </a:ext>
              </a:extLst>
            </p:cNvPr>
            <p:cNvGrpSpPr/>
            <p:nvPr/>
          </p:nvGrpSpPr>
          <p:grpSpPr>
            <a:xfrm>
              <a:off x="1342377" y="8010186"/>
              <a:ext cx="2671701" cy="2429182"/>
              <a:chOff x="1620645" y="9185552"/>
              <a:chExt cx="2671701" cy="2429182"/>
            </a:xfrm>
          </p:grpSpPr>
          <p:pic>
            <p:nvPicPr>
              <p:cNvPr id="74" name="그림 73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9DF5A8A7-E215-4694-AC33-4EF3AB678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645" y="9185552"/>
                <a:ext cx="2429182" cy="2429182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DCA1BE05-84EB-475E-AB25-FD9678C3D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9337" y="9185552"/>
                <a:ext cx="1383009" cy="1505943"/>
              </a:xfrm>
              <a:prstGeom prst="rect">
                <a:avLst/>
              </a:prstGeom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15B3A06-30B7-4E3D-A53A-E069598FAB62}"/>
                </a:ext>
              </a:extLst>
            </p:cNvPr>
            <p:cNvGrpSpPr/>
            <p:nvPr/>
          </p:nvGrpSpPr>
          <p:grpSpPr>
            <a:xfrm>
              <a:off x="-414905" y="7851444"/>
              <a:ext cx="2645413" cy="2429182"/>
              <a:chOff x="-808537" y="9185552"/>
              <a:chExt cx="2645413" cy="2429182"/>
            </a:xfrm>
          </p:grpSpPr>
          <p:pic>
            <p:nvPicPr>
              <p:cNvPr id="72" name="그림 7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201238B1-5918-4250-BF52-F3FD38A31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08537" y="9185552"/>
                <a:ext cx="2429182" cy="2429182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14419036-43F1-456D-9153-A89F1ED67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867" y="9185552"/>
                <a:ext cx="1383009" cy="1505943"/>
              </a:xfrm>
              <a:prstGeom prst="rect">
                <a:avLst/>
              </a:prstGeom>
            </p:spPr>
          </p:pic>
        </p:grpSp>
        <p:pic>
          <p:nvPicPr>
            <p:cNvPr id="52" name="그림 51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32006C16-488F-495A-A1B0-051CA03AA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157" y="7578358"/>
              <a:ext cx="2478995" cy="247899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0B47C56-2CA3-43DA-BFA0-32484CC06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336" y="7649257"/>
              <a:ext cx="1383009" cy="1505943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096AB43-DE65-4CE6-8D6A-F0D0C6CCFEE5}"/>
                </a:ext>
              </a:extLst>
            </p:cNvPr>
            <p:cNvGrpSpPr/>
            <p:nvPr/>
          </p:nvGrpSpPr>
          <p:grpSpPr>
            <a:xfrm>
              <a:off x="14723876" y="7255525"/>
              <a:ext cx="2665544" cy="2478995"/>
              <a:chOff x="14723876" y="7255525"/>
              <a:chExt cx="2665544" cy="2478995"/>
            </a:xfrm>
          </p:grpSpPr>
          <p:pic>
            <p:nvPicPr>
              <p:cNvPr id="70" name="그림 69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C66F3BB6-F476-4D65-946F-2D5C5C4AA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23876" y="7255525"/>
                <a:ext cx="2478995" cy="2478995"/>
              </a:xfrm>
              <a:prstGeom prst="rect">
                <a:avLst/>
              </a:prstGeom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75B575E7-3927-4504-B7CA-40013CB7F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06411" y="7311913"/>
                <a:ext cx="1383009" cy="1505943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74BC255-948F-411E-85C1-B2C8C152B101}"/>
                </a:ext>
              </a:extLst>
            </p:cNvPr>
            <p:cNvGrpSpPr/>
            <p:nvPr/>
          </p:nvGrpSpPr>
          <p:grpSpPr>
            <a:xfrm>
              <a:off x="11819421" y="7311913"/>
              <a:ext cx="2597600" cy="2429183"/>
              <a:chOff x="11819421" y="7311913"/>
              <a:chExt cx="2597600" cy="2429183"/>
            </a:xfrm>
          </p:grpSpPr>
          <p:pic>
            <p:nvPicPr>
              <p:cNvPr id="68" name="그림 67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103FB782-9BBF-425E-B787-1A5C8F9ED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19421" y="7311914"/>
                <a:ext cx="2429182" cy="2429182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B04AE028-C931-49C5-8892-185189ABF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4012" y="7311913"/>
                <a:ext cx="1383009" cy="1505943"/>
              </a:xfrm>
              <a:prstGeom prst="rect">
                <a:avLst/>
              </a:prstGeom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FAA9C80-B70B-4803-9365-984462027ABD}"/>
                </a:ext>
              </a:extLst>
            </p:cNvPr>
            <p:cNvGrpSpPr/>
            <p:nvPr/>
          </p:nvGrpSpPr>
          <p:grpSpPr>
            <a:xfrm>
              <a:off x="9390239" y="7311914"/>
              <a:ext cx="2597600" cy="2429182"/>
              <a:chOff x="9390239" y="7311914"/>
              <a:chExt cx="2597600" cy="2429182"/>
            </a:xfrm>
          </p:grpSpPr>
          <p:pic>
            <p:nvPicPr>
              <p:cNvPr id="66" name="그림 65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E17AB0AE-0F73-452E-8697-4ADA906E2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239" y="7311914"/>
                <a:ext cx="2429182" cy="2429182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475769AB-9C14-4493-84B1-7E9A8314A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4830" y="7311914"/>
                <a:ext cx="1383009" cy="1505943"/>
              </a:xfrm>
              <a:prstGeom prst="rect">
                <a:avLst/>
              </a:prstGeom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F555B16-4844-4CEC-9DCE-1C3CF128DE66}"/>
                </a:ext>
              </a:extLst>
            </p:cNvPr>
            <p:cNvGrpSpPr/>
            <p:nvPr/>
          </p:nvGrpSpPr>
          <p:grpSpPr>
            <a:xfrm>
              <a:off x="17153058" y="7255525"/>
              <a:ext cx="2665544" cy="2478995"/>
              <a:chOff x="17153058" y="7255525"/>
              <a:chExt cx="2665544" cy="2478995"/>
            </a:xfrm>
          </p:grpSpPr>
          <p:pic>
            <p:nvPicPr>
              <p:cNvPr id="64" name="그림 63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76817C71-8733-4766-AF58-505FB95B5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3058" y="7255525"/>
                <a:ext cx="2478995" cy="2478995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89BD282F-8291-40DC-9FA5-2056285CB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35593" y="7311913"/>
                <a:ext cx="1383009" cy="1505943"/>
              </a:xfrm>
              <a:prstGeom prst="rect">
                <a:avLst/>
              </a:prstGeom>
            </p:spPr>
          </p:pic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75378C3-3E12-4317-A6E1-F70E87558A7E}"/>
                </a:ext>
              </a:extLst>
            </p:cNvPr>
            <p:cNvGrpSpPr/>
            <p:nvPr/>
          </p:nvGrpSpPr>
          <p:grpSpPr>
            <a:xfrm>
              <a:off x="9576788" y="9930406"/>
              <a:ext cx="2585642" cy="2429182"/>
              <a:chOff x="9576788" y="9930406"/>
              <a:chExt cx="2585642" cy="2429182"/>
            </a:xfrm>
          </p:grpSpPr>
          <p:pic>
            <p:nvPicPr>
              <p:cNvPr id="62" name="그림 6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4900ACBE-8F0A-48A0-A933-56E53A56E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6788" y="9930406"/>
                <a:ext cx="2429182" cy="2429182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DF7C7FEC-A47E-48D2-BBD7-B5D677E6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4481" y="10017498"/>
                <a:ext cx="1227949" cy="1320222"/>
              </a:xfrm>
              <a:prstGeom prst="rect">
                <a:avLst/>
              </a:prstGeom>
              <a:effectLst>
                <a:outerShdw sx="120000" sy="120000" algn="ctr" rotWithShape="0">
                  <a:prstClr val="black">
                    <a:alpha val="70000"/>
                  </a:prstClr>
                </a:outerShdw>
              </a:effectLst>
            </p:spPr>
          </p:pic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B9BA817-8DF2-426F-A573-1C4E3061C971}"/>
                </a:ext>
              </a:extLst>
            </p:cNvPr>
            <p:cNvGrpSpPr/>
            <p:nvPr/>
          </p:nvGrpSpPr>
          <p:grpSpPr>
            <a:xfrm>
              <a:off x="12005970" y="9930406"/>
              <a:ext cx="2584816" cy="2429182"/>
              <a:chOff x="12005970" y="9930406"/>
              <a:chExt cx="2584816" cy="2429182"/>
            </a:xfrm>
          </p:grpSpPr>
          <p:pic>
            <p:nvPicPr>
              <p:cNvPr id="60" name="그림 59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3A8F8865-8E02-44AD-819E-66B2F4EC6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05970" y="9930406"/>
                <a:ext cx="2429182" cy="2429182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CD00C296-E7C4-4BD3-A49B-D35475810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2837" y="10003804"/>
                <a:ext cx="1227949" cy="1320222"/>
              </a:xfrm>
              <a:prstGeom prst="rect">
                <a:avLst/>
              </a:prstGeom>
              <a:effectLst>
                <a:outerShdw sx="120000" sy="120000" algn="ctr" rotWithShape="0">
                  <a:prstClr val="black">
                    <a:alpha val="70000"/>
                  </a:prstClr>
                </a:outerShdw>
              </a:effectLst>
            </p:spPr>
          </p:pic>
        </p:grpSp>
      </p:grpSp>
      <p:pic>
        <p:nvPicPr>
          <p:cNvPr id="87" name="그림 86" descr="흐린이(가) 표시된 사진&#10;&#10;자동 생성된 설명">
            <a:extLst>
              <a:ext uri="{FF2B5EF4-FFF2-40B4-BE49-F238E27FC236}">
                <a16:creationId xmlns:a16="http://schemas.microsoft.com/office/drawing/2014/main" id="{B2AC0866-0039-44A3-B888-BC4E3EC84C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9000"/>
                    </a14:imgEffect>
                    <a14:imgEffect>
                      <a14:brightnessContrast bright="-27000" contrast="24000"/>
                    </a14:imgEffect>
                  </a14:imgLayer>
                </a14:imgProps>
              </a:ext>
            </a:extLst>
          </a:blip>
          <a:srcRect l="3205" t="10024" r="5369" b="11160"/>
          <a:stretch>
            <a:fillRect/>
          </a:stretch>
        </p:blipFill>
        <p:spPr>
          <a:xfrm>
            <a:off x="-13412117" y="11161176"/>
            <a:ext cx="11932939" cy="6858000"/>
          </a:xfrm>
          <a:custGeom>
            <a:avLst/>
            <a:gdLst>
              <a:gd name="connsiteX0" fmla="*/ 1143022 w 11932939"/>
              <a:gd name="connsiteY0" fmla="*/ 0 h 6858000"/>
              <a:gd name="connsiteX1" fmla="*/ 10789916 w 11932939"/>
              <a:gd name="connsiteY1" fmla="*/ 0 h 6858000"/>
              <a:gd name="connsiteX2" fmla="*/ 11932939 w 11932939"/>
              <a:gd name="connsiteY2" fmla="*/ 1143023 h 6858000"/>
              <a:gd name="connsiteX3" fmla="*/ 11932939 w 11932939"/>
              <a:gd name="connsiteY3" fmla="*/ 5714977 h 6858000"/>
              <a:gd name="connsiteX4" fmla="*/ 10789916 w 11932939"/>
              <a:gd name="connsiteY4" fmla="*/ 6858000 h 6858000"/>
              <a:gd name="connsiteX5" fmla="*/ 1143022 w 11932939"/>
              <a:gd name="connsiteY5" fmla="*/ 6858000 h 6858000"/>
              <a:gd name="connsiteX6" fmla="*/ 0 w 11932939"/>
              <a:gd name="connsiteY6" fmla="*/ 5714977 h 6858000"/>
              <a:gd name="connsiteX7" fmla="*/ 0 w 11932939"/>
              <a:gd name="connsiteY7" fmla="*/ 1143023 h 6858000"/>
              <a:gd name="connsiteX8" fmla="*/ 1143022 w 1193293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32939" h="6858000">
                <a:moveTo>
                  <a:pt x="1143022" y="0"/>
                </a:moveTo>
                <a:lnTo>
                  <a:pt x="10789916" y="0"/>
                </a:lnTo>
                <a:cubicBezTo>
                  <a:pt x="11421190" y="0"/>
                  <a:pt x="11932939" y="511749"/>
                  <a:pt x="11932939" y="1143023"/>
                </a:cubicBezTo>
                <a:lnTo>
                  <a:pt x="11932939" y="5714977"/>
                </a:lnTo>
                <a:cubicBezTo>
                  <a:pt x="11932939" y="6346251"/>
                  <a:pt x="11421190" y="6858000"/>
                  <a:pt x="10789916" y="6858000"/>
                </a:cubicBezTo>
                <a:lnTo>
                  <a:pt x="1143022" y="6858000"/>
                </a:lnTo>
                <a:cubicBezTo>
                  <a:pt x="511750" y="6858000"/>
                  <a:pt x="0" y="6346251"/>
                  <a:pt x="0" y="5714977"/>
                </a:cubicBezTo>
                <a:lnTo>
                  <a:pt x="0" y="1143023"/>
                </a:lnTo>
                <a:cubicBezTo>
                  <a:pt x="0" y="511749"/>
                  <a:pt x="511750" y="0"/>
                  <a:pt x="1143022" y="0"/>
                </a:cubicBezTo>
                <a:close/>
              </a:path>
            </a:pathLst>
          </a:custGeom>
          <a:effectLst>
            <a:outerShdw blurRad="50800" sx="104000" sy="104000" algn="ctr" rotWithShape="0">
              <a:prstClr val="black">
                <a:alpha val="54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74B1D7-0FB4-4A2F-AE2F-C5419728EE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61776" y="1202934"/>
            <a:ext cx="552450" cy="561975"/>
          </a:xfrm>
          <a:prstGeom prst="rect">
            <a:avLst/>
          </a:prstGeom>
        </p:spPr>
      </p:pic>
      <p:pic>
        <p:nvPicPr>
          <p:cNvPr id="88" name="그림 8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9DDDD9A4-FB00-465D-A6DE-08A7DD1975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3192" y="2214409"/>
            <a:ext cx="2429182" cy="242918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DA21AB3-51C2-4AA8-9282-74F04F87BB8B}"/>
              </a:ext>
            </a:extLst>
          </p:cNvPr>
          <p:cNvGrpSpPr/>
          <p:nvPr/>
        </p:nvGrpSpPr>
        <p:grpSpPr>
          <a:xfrm>
            <a:off x="-4882469" y="290665"/>
            <a:ext cx="2383683" cy="2087409"/>
            <a:chOff x="-4882469" y="290665"/>
            <a:chExt cx="2383683" cy="20874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E26EDE-1056-46F6-8A79-DCA34A9D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82469" y="290665"/>
              <a:ext cx="2087409" cy="2087409"/>
            </a:xfrm>
            <a:prstGeom prst="rect">
              <a:avLst/>
            </a:prstGeom>
            <a:effectLst>
              <a:outerShdw blurRad="63500" sx="115000" sy="115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C5186EED-A001-4585-95D2-8BD008E6F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81795" y="290665"/>
              <a:ext cx="1383009" cy="15059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E4C0B15-4C67-4898-B8E2-EDC6D4BD7C70}"/>
              </a:ext>
            </a:extLst>
          </p:cNvPr>
          <p:cNvSpPr txBox="1"/>
          <p:nvPr/>
        </p:nvSpPr>
        <p:spPr>
          <a:xfrm>
            <a:off x="-3768601" y="7730828"/>
            <a:ext cx="368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챕터 선택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F9BBB7-61E5-470C-A05F-ACB0694C7191}"/>
              </a:ext>
            </a:extLst>
          </p:cNvPr>
          <p:cNvSpPr txBox="1"/>
          <p:nvPr/>
        </p:nvSpPr>
        <p:spPr>
          <a:xfrm>
            <a:off x="-3996283" y="8116168"/>
            <a:ext cx="368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스테이지 선택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217DDE-EB35-4BDC-AC68-E4D9A459E0AF}"/>
              </a:ext>
            </a:extLst>
          </p:cNvPr>
          <p:cNvSpPr txBox="1"/>
          <p:nvPr/>
        </p:nvSpPr>
        <p:spPr>
          <a:xfrm>
            <a:off x="-2958219" y="8530059"/>
            <a:ext cx="368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부대 편성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955D496-2707-4D30-8709-39C43AAB8637}"/>
              </a:ext>
            </a:extLst>
          </p:cNvPr>
          <p:cNvSpPr txBox="1"/>
          <p:nvPr/>
        </p:nvSpPr>
        <p:spPr>
          <a:xfrm>
            <a:off x="-4069041" y="8921234"/>
            <a:ext cx="368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병사 추가 </a:t>
            </a:r>
            <a:r>
              <a:rPr lang="en-US" altLang="ko-KR">
                <a:latin typeface="CookieRun Regular" panose="020B0600000101010101" pitchFamily="50" charset="-127"/>
                <a:ea typeface="CookieRun Regular" panose="020B0600000101010101" pitchFamily="50" charset="-127"/>
              </a:rPr>
              <a:t> - </a:t>
            </a:r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병사그림 누르기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CBED62-84D8-4E44-94AE-AF7FBB42F68D}"/>
              </a:ext>
            </a:extLst>
          </p:cNvPr>
          <p:cNvSpPr txBox="1"/>
          <p:nvPr/>
        </p:nvSpPr>
        <p:spPr>
          <a:xfrm>
            <a:off x="-3996283" y="9229789"/>
            <a:ext cx="368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병사 취소 </a:t>
            </a:r>
            <a:r>
              <a:rPr lang="en-US" altLang="ko-KR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병사그림 누르기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DA05B6-91F5-42BD-9F48-8D6EB51B5BC5}"/>
              </a:ext>
            </a:extLst>
          </p:cNvPr>
          <p:cNvSpPr txBox="1"/>
          <p:nvPr/>
        </p:nvSpPr>
        <p:spPr>
          <a:xfrm>
            <a:off x="-4125652" y="9599121"/>
            <a:ext cx="368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max cost </a:t>
            </a:r>
            <a:endParaRPr lang="ko-KR" altLang="en-US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1DB3FB9-02DC-4DDC-8B68-E4636F2F309E}"/>
              </a:ext>
            </a:extLst>
          </p:cNvPr>
          <p:cNvSpPr txBox="1"/>
          <p:nvPr/>
        </p:nvSpPr>
        <p:spPr>
          <a:xfrm>
            <a:off x="-4079371" y="9939606"/>
            <a:ext cx="368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병사 정보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33F588-4FB7-45E8-A44D-CB2166A49AF8}"/>
              </a:ext>
            </a:extLst>
          </p:cNvPr>
          <p:cNvSpPr txBox="1"/>
          <p:nvPr/>
        </p:nvSpPr>
        <p:spPr>
          <a:xfrm>
            <a:off x="-4339156" y="10217325"/>
            <a:ext cx="368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okieRun Regular" panose="020B0600000101010101" pitchFamily="50" charset="-127"/>
                <a:ea typeface="CookieRun Regular" panose="020B0600000101010101" pitchFamily="50" charset="-127"/>
              </a:rPr>
              <a:t>Owl</a:t>
            </a:r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의 보고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BFD704-D781-4113-89AD-F528BDA71495}"/>
              </a:ext>
            </a:extLst>
          </p:cNvPr>
          <p:cNvSpPr txBox="1"/>
          <p:nvPr/>
        </p:nvSpPr>
        <p:spPr>
          <a:xfrm>
            <a:off x="-1772374" y="9927955"/>
            <a:ext cx="368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배치 </a:t>
            </a:r>
            <a:r>
              <a:rPr lang="en-US" altLang="ko-KR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클릭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7819061-CFF4-4E2D-9CF1-E4C57D6B15F2}"/>
              </a:ext>
            </a:extLst>
          </p:cNvPr>
          <p:cNvSpPr txBox="1"/>
          <p:nvPr/>
        </p:nvSpPr>
        <p:spPr>
          <a:xfrm>
            <a:off x="-3190291" y="10442747"/>
            <a:ext cx="368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전투 </a:t>
            </a:r>
            <a:r>
              <a:rPr lang="en-US" altLang="ko-KR"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rPr>
              <a:t>드래그</a:t>
            </a:r>
          </a:p>
        </p:txBody>
      </p:sp>
    </p:spTree>
    <p:extLst>
      <p:ext uri="{BB962C8B-B14F-4D97-AF65-F5344CB8AC3E}">
        <p14:creationId xmlns:p14="http://schemas.microsoft.com/office/powerpoint/2010/main" val="28366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9FA8A24B-23B0-417B-B196-40EAFC953D32}"/>
              </a:ext>
            </a:extLst>
          </p:cNvPr>
          <p:cNvGrpSpPr/>
          <p:nvPr/>
        </p:nvGrpSpPr>
        <p:grpSpPr>
          <a:xfrm>
            <a:off x="2909410" y="4014880"/>
            <a:ext cx="762000" cy="485908"/>
            <a:chOff x="4039505" y="4629309"/>
            <a:chExt cx="762000" cy="485908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C7D457C-2D9A-4642-AADA-765486106531}"/>
                </a:ext>
              </a:extLst>
            </p:cNvPr>
            <p:cNvSpPr/>
            <p:nvPr/>
          </p:nvSpPr>
          <p:spPr>
            <a:xfrm>
              <a:off x="4039505" y="4629309"/>
              <a:ext cx="762000" cy="485908"/>
            </a:xfrm>
            <a:custGeom>
              <a:avLst/>
              <a:gdLst>
                <a:gd name="connsiteX0" fmla="*/ 0 w 762000"/>
                <a:gd name="connsiteY0" fmla="*/ 19040 h 485908"/>
                <a:gd name="connsiteX1" fmla="*/ 0 w 762000"/>
                <a:gd name="connsiteY1" fmla="*/ 485908 h 485908"/>
                <a:gd name="connsiteX2" fmla="*/ 190500 w 762000"/>
                <a:gd name="connsiteY2" fmla="*/ 485908 h 485908"/>
                <a:gd name="connsiteX3" fmla="*/ 219075 w 762000"/>
                <a:gd name="connsiteY3" fmla="*/ 457333 h 485908"/>
                <a:gd name="connsiteX4" fmla="*/ 247650 w 762000"/>
                <a:gd name="connsiteY4" fmla="*/ 485908 h 485908"/>
                <a:gd name="connsiteX5" fmla="*/ 276225 w 762000"/>
                <a:gd name="connsiteY5" fmla="*/ 457333 h 485908"/>
                <a:gd name="connsiteX6" fmla="*/ 304800 w 762000"/>
                <a:gd name="connsiteY6" fmla="*/ 485908 h 485908"/>
                <a:gd name="connsiteX7" fmla="*/ 333375 w 762000"/>
                <a:gd name="connsiteY7" fmla="*/ 457333 h 485908"/>
                <a:gd name="connsiteX8" fmla="*/ 361950 w 762000"/>
                <a:gd name="connsiteY8" fmla="*/ 485908 h 485908"/>
                <a:gd name="connsiteX9" fmla="*/ 390525 w 762000"/>
                <a:gd name="connsiteY9" fmla="*/ 457333 h 485908"/>
                <a:gd name="connsiteX10" fmla="*/ 419100 w 762000"/>
                <a:gd name="connsiteY10" fmla="*/ 485908 h 485908"/>
                <a:gd name="connsiteX11" fmla="*/ 447675 w 762000"/>
                <a:gd name="connsiteY11" fmla="*/ 457333 h 485908"/>
                <a:gd name="connsiteX12" fmla="*/ 476250 w 762000"/>
                <a:gd name="connsiteY12" fmla="*/ 485908 h 485908"/>
                <a:gd name="connsiteX13" fmla="*/ 504825 w 762000"/>
                <a:gd name="connsiteY13" fmla="*/ 457333 h 485908"/>
                <a:gd name="connsiteX14" fmla="*/ 533400 w 762000"/>
                <a:gd name="connsiteY14" fmla="*/ 485908 h 485908"/>
                <a:gd name="connsiteX15" fmla="*/ 561975 w 762000"/>
                <a:gd name="connsiteY15" fmla="*/ 457333 h 485908"/>
                <a:gd name="connsiteX16" fmla="*/ 590550 w 762000"/>
                <a:gd name="connsiteY16" fmla="*/ 485908 h 485908"/>
                <a:gd name="connsiteX17" fmla="*/ 619125 w 762000"/>
                <a:gd name="connsiteY17" fmla="*/ 457333 h 485908"/>
                <a:gd name="connsiteX18" fmla="*/ 647700 w 762000"/>
                <a:gd name="connsiteY18" fmla="*/ 485908 h 485908"/>
                <a:gd name="connsiteX19" fmla="*/ 762000 w 762000"/>
                <a:gd name="connsiteY19" fmla="*/ 485908 h 485908"/>
                <a:gd name="connsiteX20" fmla="*/ 762000 w 762000"/>
                <a:gd name="connsiteY20" fmla="*/ 390658 h 485908"/>
                <a:gd name="connsiteX21" fmla="*/ 628650 w 762000"/>
                <a:gd name="connsiteY21" fmla="*/ 247736 h 485908"/>
                <a:gd name="connsiteX22" fmla="*/ 590550 w 762000"/>
                <a:gd name="connsiteY22" fmla="*/ 247736 h 485908"/>
                <a:gd name="connsiteX23" fmla="*/ 375285 w 762000"/>
                <a:gd name="connsiteY23" fmla="*/ 108671 h 485908"/>
                <a:gd name="connsiteX24" fmla="*/ 374552 w 762000"/>
                <a:gd name="connsiteY24" fmla="*/ 106118 h 485908"/>
                <a:gd name="connsiteX25" fmla="*/ 371475 w 762000"/>
                <a:gd name="connsiteY25" fmla="*/ 81086 h 485908"/>
                <a:gd name="connsiteX26" fmla="*/ 371475 w 762000"/>
                <a:gd name="connsiteY26" fmla="*/ 19050 h 485908"/>
                <a:gd name="connsiteX27" fmla="*/ 352425 w 762000"/>
                <a:gd name="connsiteY27" fmla="*/ 0 h 485908"/>
                <a:gd name="connsiteX28" fmla="*/ 19050 w 762000"/>
                <a:gd name="connsiteY28" fmla="*/ 0 h 485908"/>
                <a:gd name="connsiteX29" fmla="*/ 0 w 762000"/>
                <a:gd name="connsiteY29" fmla="*/ 19040 h 485908"/>
                <a:gd name="connsiteX30" fmla="*/ 19050 w 762000"/>
                <a:gd name="connsiteY30" fmla="*/ 219304 h 485908"/>
                <a:gd name="connsiteX31" fmla="*/ 141570 w 762000"/>
                <a:gd name="connsiteY31" fmla="*/ 270739 h 485908"/>
                <a:gd name="connsiteX32" fmla="*/ 190148 w 762000"/>
                <a:gd name="connsiteY32" fmla="*/ 399983 h 485908"/>
                <a:gd name="connsiteX33" fmla="*/ 19050 w 762000"/>
                <a:gd name="connsiteY33" fmla="*/ 399983 h 485908"/>
                <a:gd name="connsiteX34" fmla="*/ 742950 w 762000"/>
                <a:gd name="connsiteY34" fmla="*/ 428739 h 485908"/>
                <a:gd name="connsiteX35" fmla="*/ 742950 w 762000"/>
                <a:gd name="connsiteY35" fmla="*/ 466839 h 485908"/>
                <a:gd name="connsiteX36" fmla="*/ 655625 w 762000"/>
                <a:gd name="connsiteY36" fmla="*/ 466839 h 485908"/>
                <a:gd name="connsiteX37" fmla="*/ 632631 w 762000"/>
                <a:gd name="connsiteY37" fmla="*/ 443827 h 485908"/>
                <a:gd name="connsiteX38" fmla="*/ 619125 w 762000"/>
                <a:gd name="connsiteY38" fmla="*/ 430378 h 485908"/>
                <a:gd name="connsiteX39" fmla="*/ 605647 w 762000"/>
                <a:gd name="connsiteY39" fmla="*/ 443846 h 485908"/>
                <a:gd name="connsiteX40" fmla="*/ 590550 w 762000"/>
                <a:gd name="connsiteY40" fmla="*/ 458962 h 485908"/>
                <a:gd name="connsiteX41" fmla="*/ 575453 w 762000"/>
                <a:gd name="connsiteY41" fmla="*/ 443846 h 485908"/>
                <a:gd name="connsiteX42" fmla="*/ 561975 w 762000"/>
                <a:gd name="connsiteY42" fmla="*/ 430378 h 485908"/>
                <a:gd name="connsiteX43" fmla="*/ 548507 w 762000"/>
                <a:gd name="connsiteY43" fmla="*/ 443846 h 485908"/>
                <a:gd name="connsiteX44" fmla="*/ 533400 w 762000"/>
                <a:gd name="connsiteY44" fmla="*/ 458962 h 485908"/>
                <a:gd name="connsiteX45" fmla="*/ 518293 w 762000"/>
                <a:gd name="connsiteY45" fmla="*/ 443846 h 485908"/>
                <a:gd name="connsiteX46" fmla="*/ 504825 w 762000"/>
                <a:gd name="connsiteY46" fmla="*/ 430378 h 485908"/>
                <a:gd name="connsiteX47" fmla="*/ 491357 w 762000"/>
                <a:gd name="connsiteY47" fmla="*/ 443846 h 485908"/>
                <a:gd name="connsiteX48" fmla="*/ 476250 w 762000"/>
                <a:gd name="connsiteY48" fmla="*/ 458962 h 485908"/>
                <a:gd name="connsiteX49" fmla="*/ 461143 w 762000"/>
                <a:gd name="connsiteY49" fmla="*/ 443846 h 485908"/>
                <a:gd name="connsiteX50" fmla="*/ 447675 w 762000"/>
                <a:gd name="connsiteY50" fmla="*/ 430378 h 485908"/>
                <a:gd name="connsiteX51" fmla="*/ 434197 w 762000"/>
                <a:gd name="connsiteY51" fmla="*/ 443846 h 485908"/>
                <a:gd name="connsiteX52" fmla="*/ 419100 w 762000"/>
                <a:gd name="connsiteY52" fmla="*/ 458962 h 485908"/>
                <a:gd name="connsiteX53" fmla="*/ 403993 w 762000"/>
                <a:gd name="connsiteY53" fmla="*/ 443846 h 485908"/>
                <a:gd name="connsiteX54" fmla="*/ 390525 w 762000"/>
                <a:gd name="connsiteY54" fmla="*/ 430378 h 485908"/>
                <a:gd name="connsiteX55" fmla="*/ 377057 w 762000"/>
                <a:gd name="connsiteY55" fmla="*/ 443846 h 485908"/>
                <a:gd name="connsiteX56" fmla="*/ 361950 w 762000"/>
                <a:gd name="connsiteY56" fmla="*/ 458962 h 485908"/>
                <a:gd name="connsiteX57" fmla="*/ 346853 w 762000"/>
                <a:gd name="connsiteY57" fmla="*/ 443846 h 485908"/>
                <a:gd name="connsiteX58" fmla="*/ 333375 w 762000"/>
                <a:gd name="connsiteY58" fmla="*/ 430378 h 485908"/>
                <a:gd name="connsiteX59" fmla="*/ 319907 w 762000"/>
                <a:gd name="connsiteY59" fmla="*/ 443846 h 485908"/>
                <a:gd name="connsiteX60" fmla="*/ 304800 w 762000"/>
                <a:gd name="connsiteY60" fmla="*/ 458962 h 485908"/>
                <a:gd name="connsiteX61" fmla="*/ 289693 w 762000"/>
                <a:gd name="connsiteY61" fmla="*/ 443846 h 485908"/>
                <a:gd name="connsiteX62" fmla="*/ 276225 w 762000"/>
                <a:gd name="connsiteY62" fmla="*/ 430378 h 485908"/>
                <a:gd name="connsiteX63" fmla="*/ 262747 w 762000"/>
                <a:gd name="connsiteY63" fmla="*/ 443846 h 485908"/>
                <a:gd name="connsiteX64" fmla="*/ 247650 w 762000"/>
                <a:gd name="connsiteY64" fmla="*/ 458962 h 485908"/>
                <a:gd name="connsiteX65" fmla="*/ 232543 w 762000"/>
                <a:gd name="connsiteY65" fmla="*/ 443846 h 485908"/>
                <a:gd name="connsiteX66" fmla="*/ 219075 w 762000"/>
                <a:gd name="connsiteY66" fmla="*/ 430378 h 485908"/>
                <a:gd name="connsiteX67" fmla="*/ 205597 w 762000"/>
                <a:gd name="connsiteY67" fmla="*/ 443846 h 485908"/>
                <a:gd name="connsiteX68" fmla="*/ 182604 w 762000"/>
                <a:gd name="connsiteY68" fmla="*/ 466858 h 485908"/>
                <a:gd name="connsiteX69" fmla="*/ 19050 w 762000"/>
                <a:gd name="connsiteY69" fmla="*/ 466858 h 485908"/>
                <a:gd name="connsiteX70" fmla="*/ 19050 w 762000"/>
                <a:gd name="connsiteY70" fmla="*/ 419033 h 485908"/>
                <a:gd name="connsiteX71" fmla="*/ 742950 w 762000"/>
                <a:gd name="connsiteY71" fmla="*/ 419033 h 485908"/>
                <a:gd name="connsiteX72" fmla="*/ 619125 w 762000"/>
                <a:gd name="connsiteY72" fmla="*/ 266757 h 485908"/>
                <a:gd name="connsiteX73" fmla="*/ 628650 w 762000"/>
                <a:gd name="connsiteY73" fmla="*/ 266757 h 485908"/>
                <a:gd name="connsiteX74" fmla="*/ 742950 w 762000"/>
                <a:gd name="connsiteY74" fmla="*/ 390630 h 485908"/>
                <a:gd name="connsiteX75" fmla="*/ 742950 w 762000"/>
                <a:gd name="connsiteY75" fmla="*/ 399983 h 485908"/>
                <a:gd name="connsiteX76" fmla="*/ 619125 w 762000"/>
                <a:gd name="connsiteY76" fmla="*/ 399983 h 485908"/>
                <a:gd name="connsiteX77" fmla="*/ 356121 w 762000"/>
                <a:gd name="connsiteY77" fmla="*/ 110814 h 485908"/>
                <a:gd name="connsiteX78" fmla="*/ 357188 w 762000"/>
                <a:gd name="connsiteY78" fmla="*/ 114481 h 485908"/>
                <a:gd name="connsiteX79" fmla="*/ 590550 w 762000"/>
                <a:gd name="connsiteY79" fmla="*/ 266757 h 485908"/>
                <a:gd name="connsiteX80" fmla="*/ 600075 w 762000"/>
                <a:gd name="connsiteY80" fmla="*/ 266757 h 485908"/>
                <a:gd name="connsiteX81" fmla="*/ 600075 w 762000"/>
                <a:gd name="connsiteY81" fmla="*/ 399983 h 485908"/>
                <a:gd name="connsiteX82" fmla="*/ 209198 w 762000"/>
                <a:gd name="connsiteY82" fmla="*/ 399983 h 485908"/>
                <a:gd name="connsiteX83" fmla="*/ 155077 w 762000"/>
                <a:gd name="connsiteY83" fmla="*/ 257308 h 485908"/>
                <a:gd name="connsiteX84" fmla="*/ 19050 w 762000"/>
                <a:gd name="connsiteY84" fmla="*/ 200158 h 485908"/>
                <a:gd name="connsiteX85" fmla="*/ 19050 w 762000"/>
                <a:gd name="connsiteY85" fmla="*/ 85658 h 485908"/>
                <a:gd name="connsiteX86" fmla="*/ 352720 w 762000"/>
                <a:gd name="connsiteY86" fmla="*/ 85658 h 485908"/>
                <a:gd name="connsiteX87" fmla="*/ 356121 w 762000"/>
                <a:gd name="connsiteY87" fmla="*/ 110814 h 485908"/>
                <a:gd name="connsiteX88" fmla="*/ 352425 w 762000"/>
                <a:gd name="connsiteY88" fmla="*/ 19050 h 485908"/>
                <a:gd name="connsiteX89" fmla="*/ 352425 w 762000"/>
                <a:gd name="connsiteY89" fmla="*/ 66608 h 485908"/>
                <a:gd name="connsiteX90" fmla="*/ 19050 w 762000"/>
                <a:gd name="connsiteY90" fmla="*/ 66608 h 485908"/>
                <a:gd name="connsiteX91" fmla="*/ 19050 w 762000"/>
                <a:gd name="connsiteY91" fmla="*/ 19040 h 485908"/>
                <a:gd name="connsiteX92" fmla="*/ 352425 w 762000"/>
                <a:gd name="connsiteY92" fmla="*/ 19040 h 48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762000" h="485908">
                  <a:moveTo>
                    <a:pt x="0" y="19040"/>
                  </a:moveTo>
                  <a:lnTo>
                    <a:pt x="0" y="485908"/>
                  </a:lnTo>
                  <a:lnTo>
                    <a:pt x="190500" y="485908"/>
                  </a:lnTo>
                  <a:lnTo>
                    <a:pt x="219075" y="457333"/>
                  </a:lnTo>
                  <a:lnTo>
                    <a:pt x="247650" y="485908"/>
                  </a:lnTo>
                  <a:lnTo>
                    <a:pt x="276225" y="457333"/>
                  </a:lnTo>
                  <a:lnTo>
                    <a:pt x="304800" y="485908"/>
                  </a:lnTo>
                  <a:lnTo>
                    <a:pt x="333375" y="457333"/>
                  </a:lnTo>
                  <a:lnTo>
                    <a:pt x="361950" y="485908"/>
                  </a:lnTo>
                  <a:lnTo>
                    <a:pt x="390525" y="457333"/>
                  </a:lnTo>
                  <a:lnTo>
                    <a:pt x="419100" y="485908"/>
                  </a:lnTo>
                  <a:lnTo>
                    <a:pt x="447675" y="457333"/>
                  </a:lnTo>
                  <a:lnTo>
                    <a:pt x="476250" y="485908"/>
                  </a:lnTo>
                  <a:lnTo>
                    <a:pt x="504825" y="457333"/>
                  </a:lnTo>
                  <a:lnTo>
                    <a:pt x="533400" y="485908"/>
                  </a:lnTo>
                  <a:lnTo>
                    <a:pt x="561975" y="457333"/>
                  </a:lnTo>
                  <a:lnTo>
                    <a:pt x="590550" y="485908"/>
                  </a:lnTo>
                  <a:lnTo>
                    <a:pt x="619125" y="457333"/>
                  </a:lnTo>
                  <a:lnTo>
                    <a:pt x="647700" y="485908"/>
                  </a:lnTo>
                  <a:lnTo>
                    <a:pt x="762000" y="485908"/>
                  </a:lnTo>
                  <a:lnTo>
                    <a:pt x="762000" y="390658"/>
                  </a:lnTo>
                  <a:cubicBezTo>
                    <a:pt x="762000" y="390658"/>
                    <a:pt x="760095" y="247736"/>
                    <a:pt x="628650" y="247736"/>
                  </a:cubicBezTo>
                  <a:lnTo>
                    <a:pt x="590550" y="247736"/>
                  </a:lnTo>
                  <a:cubicBezTo>
                    <a:pt x="590550" y="247736"/>
                    <a:pt x="420053" y="246783"/>
                    <a:pt x="375285" y="108671"/>
                  </a:cubicBezTo>
                  <a:cubicBezTo>
                    <a:pt x="375114" y="108204"/>
                    <a:pt x="374856" y="107280"/>
                    <a:pt x="374552" y="106118"/>
                  </a:cubicBezTo>
                  <a:cubicBezTo>
                    <a:pt x="372471" y="97938"/>
                    <a:pt x="371438" y="89526"/>
                    <a:pt x="371475" y="81086"/>
                  </a:cubicBezTo>
                  <a:lnTo>
                    <a:pt x="371475" y="19050"/>
                  </a:lnTo>
                  <a:cubicBezTo>
                    <a:pt x="371444" y="8542"/>
                    <a:pt x="362933" y="31"/>
                    <a:pt x="352425" y="0"/>
                  </a:cubicBezTo>
                  <a:lnTo>
                    <a:pt x="19050" y="0"/>
                  </a:lnTo>
                  <a:cubicBezTo>
                    <a:pt x="8546" y="31"/>
                    <a:pt x="37" y="8536"/>
                    <a:pt x="0" y="19040"/>
                  </a:cubicBezTo>
                  <a:close/>
                  <a:moveTo>
                    <a:pt x="19050" y="219304"/>
                  </a:moveTo>
                  <a:cubicBezTo>
                    <a:pt x="40843" y="221028"/>
                    <a:pt x="99517" y="229476"/>
                    <a:pt x="141570" y="270739"/>
                  </a:cubicBezTo>
                  <a:cubicBezTo>
                    <a:pt x="172231" y="302362"/>
                    <a:pt x="188433" y="345900"/>
                    <a:pt x="190148" y="399983"/>
                  </a:cubicBezTo>
                  <a:lnTo>
                    <a:pt x="19050" y="399983"/>
                  </a:lnTo>
                  <a:close/>
                  <a:moveTo>
                    <a:pt x="742950" y="428739"/>
                  </a:moveTo>
                  <a:lnTo>
                    <a:pt x="742950" y="466839"/>
                  </a:lnTo>
                  <a:lnTo>
                    <a:pt x="655625" y="466839"/>
                  </a:lnTo>
                  <a:lnTo>
                    <a:pt x="632631" y="443827"/>
                  </a:lnTo>
                  <a:lnTo>
                    <a:pt x="619125" y="430378"/>
                  </a:lnTo>
                  <a:lnTo>
                    <a:pt x="605647" y="443846"/>
                  </a:lnTo>
                  <a:lnTo>
                    <a:pt x="590550" y="458962"/>
                  </a:lnTo>
                  <a:lnTo>
                    <a:pt x="575453" y="443846"/>
                  </a:lnTo>
                  <a:lnTo>
                    <a:pt x="561975" y="430378"/>
                  </a:lnTo>
                  <a:lnTo>
                    <a:pt x="548507" y="443846"/>
                  </a:lnTo>
                  <a:lnTo>
                    <a:pt x="533400" y="458962"/>
                  </a:lnTo>
                  <a:lnTo>
                    <a:pt x="518293" y="443846"/>
                  </a:lnTo>
                  <a:lnTo>
                    <a:pt x="504825" y="430378"/>
                  </a:lnTo>
                  <a:lnTo>
                    <a:pt x="491357" y="443846"/>
                  </a:lnTo>
                  <a:lnTo>
                    <a:pt x="476250" y="458962"/>
                  </a:lnTo>
                  <a:lnTo>
                    <a:pt x="461143" y="443846"/>
                  </a:lnTo>
                  <a:lnTo>
                    <a:pt x="447675" y="430378"/>
                  </a:lnTo>
                  <a:lnTo>
                    <a:pt x="434197" y="443846"/>
                  </a:lnTo>
                  <a:lnTo>
                    <a:pt x="419100" y="458962"/>
                  </a:lnTo>
                  <a:lnTo>
                    <a:pt x="403993" y="443846"/>
                  </a:lnTo>
                  <a:lnTo>
                    <a:pt x="390525" y="430378"/>
                  </a:lnTo>
                  <a:lnTo>
                    <a:pt x="377057" y="443846"/>
                  </a:lnTo>
                  <a:lnTo>
                    <a:pt x="361950" y="458962"/>
                  </a:lnTo>
                  <a:lnTo>
                    <a:pt x="346853" y="443846"/>
                  </a:lnTo>
                  <a:lnTo>
                    <a:pt x="333375" y="430378"/>
                  </a:lnTo>
                  <a:lnTo>
                    <a:pt x="319907" y="443846"/>
                  </a:lnTo>
                  <a:lnTo>
                    <a:pt x="304800" y="458962"/>
                  </a:lnTo>
                  <a:lnTo>
                    <a:pt x="289693" y="443846"/>
                  </a:lnTo>
                  <a:lnTo>
                    <a:pt x="276225" y="430378"/>
                  </a:lnTo>
                  <a:lnTo>
                    <a:pt x="262747" y="443846"/>
                  </a:lnTo>
                  <a:lnTo>
                    <a:pt x="247650" y="458962"/>
                  </a:lnTo>
                  <a:lnTo>
                    <a:pt x="232543" y="443846"/>
                  </a:lnTo>
                  <a:lnTo>
                    <a:pt x="219075" y="430378"/>
                  </a:lnTo>
                  <a:lnTo>
                    <a:pt x="205597" y="443846"/>
                  </a:lnTo>
                  <a:lnTo>
                    <a:pt x="182604" y="466858"/>
                  </a:lnTo>
                  <a:lnTo>
                    <a:pt x="19050" y="466858"/>
                  </a:lnTo>
                  <a:lnTo>
                    <a:pt x="19050" y="419033"/>
                  </a:lnTo>
                  <a:lnTo>
                    <a:pt x="742950" y="419033"/>
                  </a:lnTo>
                  <a:close/>
                  <a:moveTo>
                    <a:pt x="619125" y="266757"/>
                  </a:moveTo>
                  <a:lnTo>
                    <a:pt x="628650" y="266757"/>
                  </a:lnTo>
                  <a:cubicBezTo>
                    <a:pt x="739416" y="266757"/>
                    <a:pt x="742864" y="385820"/>
                    <a:pt x="742950" y="390630"/>
                  </a:cubicBezTo>
                  <a:lnTo>
                    <a:pt x="742950" y="399983"/>
                  </a:lnTo>
                  <a:lnTo>
                    <a:pt x="619125" y="399983"/>
                  </a:lnTo>
                  <a:close/>
                  <a:moveTo>
                    <a:pt x="356121" y="110814"/>
                  </a:moveTo>
                  <a:cubicBezTo>
                    <a:pt x="356511" y="112319"/>
                    <a:pt x="356892" y="113586"/>
                    <a:pt x="357188" y="114481"/>
                  </a:cubicBezTo>
                  <a:cubicBezTo>
                    <a:pt x="405641" y="264024"/>
                    <a:pt x="582930" y="266719"/>
                    <a:pt x="590550" y="266757"/>
                  </a:cubicBezTo>
                  <a:lnTo>
                    <a:pt x="600075" y="266757"/>
                  </a:lnTo>
                  <a:lnTo>
                    <a:pt x="600075" y="399983"/>
                  </a:lnTo>
                  <a:lnTo>
                    <a:pt x="209198" y="399983"/>
                  </a:lnTo>
                  <a:cubicBezTo>
                    <a:pt x="207426" y="340747"/>
                    <a:pt x="189433" y="292732"/>
                    <a:pt x="155077" y="257308"/>
                  </a:cubicBezTo>
                  <a:cubicBezTo>
                    <a:pt x="107213" y="210341"/>
                    <a:pt x="42234" y="201740"/>
                    <a:pt x="19050" y="200158"/>
                  </a:cubicBezTo>
                  <a:lnTo>
                    <a:pt x="19050" y="85658"/>
                  </a:lnTo>
                  <a:lnTo>
                    <a:pt x="352720" y="85658"/>
                  </a:lnTo>
                  <a:cubicBezTo>
                    <a:pt x="352955" y="94140"/>
                    <a:pt x="354095" y="102574"/>
                    <a:pt x="356121" y="110814"/>
                  </a:cubicBezTo>
                  <a:close/>
                  <a:moveTo>
                    <a:pt x="352425" y="19050"/>
                  </a:moveTo>
                  <a:lnTo>
                    <a:pt x="352425" y="66608"/>
                  </a:lnTo>
                  <a:lnTo>
                    <a:pt x="19050" y="66608"/>
                  </a:lnTo>
                  <a:lnTo>
                    <a:pt x="19050" y="19040"/>
                  </a:lnTo>
                  <a:lnTo>
                    <a:pt x="352425" y="190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5875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0C80636-8B35-4D52-A8C5-8140B05C6195}"/>
                </a:ext>
              </a:extLst>
            </p:cNvPr>
            <p:cNvSpPr/>
            <p:nvPr/>
          </p:nvSpPr>
          <p:spPr>
            <a:xfrm>
              <a:off x="4341502" y="4805569"/>
              <a:ext cx="38130" cy="38110"/>
            </a:xfrm>
            <a:custGeom>
              <a:avLst/>
              <a:gdLst>
                <a:gd name="connsiteX0" fmla="*/ 8020 w 38130"/>
                <a:gd name="connsiteY0" fmla="*/ 34500 h 38110"/>
                <a:gd name="connsiteX1" fmla="*/ 9925 w 38130"/>
                <a:gd name="connsiteY1" fmla="*/ 35643 h 38110"/>
                <a:gd name="connsiteX2" fmla="*/ 31537 w 38130"/>
                <a:gd name="connsiteY2" fmla="*/ 33338 h 38110"/>
                <a:gd name="connsiteX3" fmla="*/ 36633 w 38130"/>
                <a:gd name="connsiteY3" fmla="*/ 11659 h 38110"/>
                <a:gd name="connsiteX4" fmla="*/ 30994 w 38130"/>
                <a:gd name="connsiteY4" fmla="*/ 4315 h 38110"/>
                <a:gd name="connsiteX5" fmla="*/ 27956 w 38130"/>
                <a:gd name="connsiteY5" fmla="*/ 2305 h 38110"/>
                <a:gd name="connsiteX6" fmla="*/ 24022 w 38130"/>
                <a:gd name="connsiteY6" fmla="*/ 733 h 38110"/>
                <a:gd name="connsiteX7" fmla="*/ 19050 w 38130"/>
                <a:gd name="connsiteY7" fmla="*/ 0 h 38110"/>
                <a:gd name="connsiteX8" fmla="*/ 19050 w 38130"/>
                <a:gd name="connsiteY8" fmla="*/ 0 h 38110"/>
                <a:gd name="connsiteX9" fmla="*/ 1505 w 38130"/>
                <a:gd name="connsiteY9" fmla="*/ 11659 h 38110"/>
                <a:gd name="connsiteX10" fmla="*/ 0 w 38130"/>
                <a:gd name="connsiteY10" fmla="*/ 19050 h 38110"/>
                <a:gd name="connsiteX11" fmla="*/ 8020 w 38130"/>
                <a:gd name="connsiteY11" fmla="*/ 34500 h 3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130" h="38110">
                  <a:moveTo>
                    <a:pt x="8020" y="34500"/>
                  </a:moveTo>
                  <a:cubicBezTo>
                    <a:pt x="8633" y="34916"/>
                    <a:pt x="9270" y="35297"/>
                    <a:pt x="9925" y="35643"/>
                  </a:cubicBezTo>
                  <a:cubicBezTo>
                    <a:pt x="16867" y="39643"/>
                    <a:pt x="25596" y="38712"/>
                    <a:pt x="31537" y="33338"/>
                  </a:cubicBezTo>
                  <a:cubicBezTo>
                    <a:pt x="37779" y="27994"/>
                    <a:pt x="39841" y="19223"/>
                    <a:pt x="36633" y="11659"/>
                  </a:cubicBezTo>
                  <a:cubicBezTo>
                    <a:pt x="35378" y="8789"/>
                    <a:pt x="33442" y="6268"/>
                    <a:pt x="30994" y="4315"/>
                  </a:cubicBezTo>
                  <a:cubicBezTo>
                    <a:pt x="30047" y="3552"/>
                    <a:pt x="29029" y="2878"/>
                    <a:pt x="27956" y="2305"/>
                  </a:cubicBezTo>
                  <a:cubicBezTo>
                    <a:pt x="26707" y="1636"/>
                    <a:pt x="25388" y="1110"/>
                    <a:pt x="24022" y="733"/>
                  </a:cubicBezTo>
                  <a:cubicBezTo>
                    <a:pt x="22405" y="268"/>
                    <a:pt x="20733" y="21"/>
                    <a:pt x="19050" y="0"/>
                  </a:cubicBezTo>
                  <a:lnTo>
                    <a:pt x="19050" y="0"/>
                  </a:lnTo>
                  <a:cubicBezTo>
                    <a:pt x="11394" y="20"/>
                    <a:pt x="4489" y="4608"/>
                    <a:pt x="1505" y="11659"/>
                  </a:cubicBezTo>
                  <a:cubicBezTo>
                    <a:pt x="509" y="13995"/>
                    <a:pt x="-4" y="16510"/>
                    <a:pt x="0" y="19050"/>
                  </a:cubicBezTo>
                  <a:cubicBezTo>
                    <a:pt x="27" y="25192"/>
                    <a:pt x="3013" y="30944"/>
                    <a:pt x="8020" y="345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5875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9B9E49A-2E22-483C-B317-00C35BE26F30}"/>
                </a:ext>
              </a:extLst>
            </p:cNvPr>
            <p:cNvSpPr/>
            <p:nvPr/>
          </p:nvSpPr>
          <p:spPr>
            <a:xfrm>
              <a:off x="4398669" y="4853213"/>
              <a:ext cx="38100" cy="38100"/>
            </a:xfrm>
            <a:custGeom>
              <a:avLst/>
              <a:gdLst>
                <a:gd name="connsiteX0" fmla="*/ 19034 w 38100"/>
                <a:gd name="connsiteY0" fmla="*/ 38100 h 38100"/>
                <a:gd name="connsiteX1" fmla="*/ 38100 w 38100"/>
                <a:gd name="connsiteY1" fmla="*/ 19066 h 38100"/>
                <a:gd name="connsiteX2" fmla="*/ 19066 w 38100"/>
                <a:gd name="connsiteY2" fmla="*/ 0 h 38100"/>
                <a:gd name="connsiteX3" fmla="*/ 0 w 38100"/>
                <a:gd name="connsiteY3" fmla="*/ 19034 h 38100"/>
                <a:gd name="connsiteX4" fmla="*/ 3241 w 38100"/>
                <a:gd name="connsiteY4" fmla="*/ 29680 h 38100"/>
                <a:gd name="connsiteX5" fmla="*/ 19034 w 38100"/>
                <a:gd name="connsiteY5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38100">
                  <a:moveTo>
                    <a:pt x="19034" y="38100"/>
                  </a:moveTo>
                  <a:cubicBezTo>
                    <a:pt x="29555" y="38109"/>
                    <a:pt x="38091" y="29588"/>
                    <a:pt x="38100" y="19066"/>
                  </a:cubicBezTo>
                  <a:cubicBezTo>
                    <a:pt x="38109" y="8545"/>
                    <a:pt x="29587" y="9"/>
                    <a:pt x="19066" y="0"/>
                  </a:cubicBezTo>
                  <a:cubicBezTo>
                    <a:pt x="8545" y="-9"/>
                    <a:pt x="9" y="8512"/>
                    <a:pt x="0" y="19034"/>
                  </a:cubicBezTo>
                  <a:cubicBezTo>
                    <a:pt x="-4" y="22826"/>
                    <a:pt x="1125" y="26533"/>
                    <a:pt x="3241" y="29680"/>
                  </a:cubicBezTo>
                  <a:cubicBezTo>
                    <a:pt x="6777" y="34939"/>
                    <a:pt x="12697" y="38094"/>
                    <a:pt x="19034" y="381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5875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CED3C1B-D405-49D6-B16E-B8E1474C1A57}"/>
                </a:ext>
              </a:extLst>
            </p:cNvPr>
            <p:cNvSpPr/>
            <p:nvPr/>
          </p:nvSpPr>
          <p:spPr>
            <a:xfrm>
              <a:off x="4465327" y="4881921"/>
              <a:ext cx="38100" cy="37976"/>
            </a:xfrm>
            <a:custGeom>
              <a:avLst/>
              <a:gdLst>
                <a:gd name="connsiteX0" fmla="*/ 11678 w 38100"/>
                <a:gd name="connsiteY0" fmla="*/ 36472 h 37976"/>
                <a:gd name="connsiteX1" fmla="*/ 26480 w 38100"/>
                <a:gd name="connsiteY1" fmla="*/ 36472 h 37976"/>
                <a:gd name="connsiteX2" fmla="*/ 38100 w 38100"/>
                <a:gd name="connsiteY2" fmla="*/ 18927 h 37976"/>
                <a:gd name="connsiteX3" fmla="*/ 36595 w 38100"/>
                <a:gd name="connsiteY3" fmla="*/ 11526 h 37976"/>
                <a:gd name="connsiteX4" fmla="*/ 36309 w 38100"/>
                <a:gd name="connsiteY4" fmla="*/ 10992 h 37976"/>
                <a:gd name="connsiteX5" fmla="*/ 10987 w 38100"/>
                <a:gd name="connsiteY5" fmla="*/ 1795 h 37976"/>
                <a:gd name="connsiteX6" fmla="*/ 0 w 38100"/>
                <a:gd name="connsiteY6" fmla="*/ 18927 h 37976"/>
                <a:gd name="connsiteX7" fmla="*/ 1505 w 38100"/>
                <a:gd name="connsiteY7" fmla="*/ 26318 h 37976"/>
                <a:gd name="connsiteX8" fmla="*/ 11678 w 38100"/>
                <a:gd name="connsiteY8" fmla="*/ 36472 h 3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37976">
                  <a:moveTo>
                    <a:pt x="11678" y="36472"/>
                  </a:moveTo>
                  <a:cubicBezTo>
                    <a:pt x="16408" y="38478"/>
                    <a:pt x="21749" y="38478"/>
                    <a:pt x="26480" y="36472"/>
                  </a:cubicBezTo>
                  <a:cubicBezTo>
                    <a:pt x="33501" y="33460"/>
                    <a:pt x="38067" y="26568"/>
                    <a:pt x="38100" y="18927"/>
                  </a:cubicBezTo>
                  <a:cubicBezTo>
                    <a:pt x="38104" y="16383"/>
                    <a:pt x="37591" y="13866"/>
                    <a:pt x="36595" y="11526"/>
                  </a:cubicBezTo>
                  <a:cubicBezTo>
                    <a:pt x="36519" y="11335"/>
                    <a:pt x="36395" y="11183"/>
                    <a:pt x="36309" y="10992"/>
                  </a:cubicBezTo>
                  <a:cubicBezTo>
                    <a:pt x="31856" y="1460"/>
                    <a:pt x="20520" y="-2658"/>
                    <a:pt x="10987" y="1795"/>
                  </a:cubicBezTo>
                  <a:cubicBezTo>
                    <a:pt x="4325" y="4907"/>
                    <a:pt x="50" y="11574"/>
                    <a:pt x="0" y="18927"/>
                  </a:cubicBezTo>
                  <a:cubicBezTo>
                    <a:pt x="-4" y="21467"/>
                    <a:pt x="509" y="23981"/>
                    <a:pt x="1505" y="26318"/>
                  </a:cubicBezTo>
                  <a:cubicBezTo>
                    <a:pt x="3454" y="30892"/>
                    <a:pt x="7100" y="34531"/>
                    <a:pt x="11678" y="3647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5875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92F1351-72B7-4139-B5B2-2C8E7318D7D9}"/>
                </a:ext>
              </a:extLst>
            </p:cNvPr>
            <p:cNvSpPr/>
            <p:nvPr/>
          </p:nvSpPr>
          <p:spPr>
            <a:xfrm>
              <a:off x="4303401" y="4748400"/>
              <a:ext cx="38101" cy="38108"/>
            </a:xfrm>
            <a:custGeom>
              <a:avLst/>
              <a:gdLst>
                <a:gd name="connsiteX0" fmla="*/ 11670 w 38101"/>
                <a:gd name="connsiteY0" fmla="*/ 36604 h 38108"/>
                <a:gd name="connsiteX1" fmla="*/ 26472 w 38101"/>
                <a:gd name="connsiteY1" fmla="*/ 36604 h 38108"/>
                <a:gd name="connsiteX2" fmla="*/ 36616 w 38101"/>
                <a:gd name="connsiteY2" fmla="*/ 26450 h 38108"/>
                <a:gd name="connsiteX3" fmla="*/ 38102 w 38101"/>
                <a:gd name="connsiteY3" fmla="*/ 19059 h 38108"/>
                <a:gd name="connsiteX4" fmla="*/ 32510 w 38101"/>
                <a:gd name="connsiteY4" fmla="*/ 5600 h 38108"/>
                <a:gd name="connsiteX5" fmla="*/ 26453 w 38101"/>
                <a:gd name="connsiteY5" fmla="*/ 1504 h 38108"/>
                <a:gd name="connsiteX6" fmla="*/ 11651 w 38101"/>
                <a:gd name="connsiteY6" fmla="*/ 1504 h 38108"/>
                <a:gd name="connsiteX7" fmla="*/ 5602 w 38101"/>
                <a:gd name="connsiteY7" fmla="*/ 5600 h 38108"/>
                <a:gd name="connsiteX8" fmla="*/ 1507 w 38101"/>
                <a:gd name="connsiteY8" fmla="*/ 26450 h 38108"/>
                <a:gd name="connsiteX9" fmla="*/ 11670 w 38101"/>
                <a:gd name="connsiteY9" fmla="*/ 36604 h 3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1" h="38108">
                  <a:moveTo>
                    <a:pt x="11670" y="36604"/>
                  </a:moveTo>
                  <a:cubicBezTo>
                    <a:pt x="16400" y="38610"/>
                    <a:pt x="21741" y="38610"/>
                    <a:pt x="26472" y="36604"/>
                  </a:cubicBezTo>
                  <a:cubicBezTo>
                    <a:pt x="31038" y="34658"/>
                    <a:pt x="34674" y="31019"/>
                    <a:pt x="36616" y="26450"/>
                  </a:cubicBezTo>
                  <a:cubicBezTo>
                    <a:pt x="37605" y="24112"/>
                    <a:pt x="38111" y="21598"/>
                    <a:pt x="38102" y="19059"/>
                  </a:cubicBezTo>
                  <a:cubicBezTo>
                    <a:pt x="38102" y="14008"/>
                    <a:pt x="36090" y="9164"/>
                    <a:pt x="32510" y="5600"/>
                  </a:cubicBezTo>
                  <a:cubicBezTo>
                    <a:pt x="30769" y="3863"/>
                    <a:pt x="28713" y="2473"/>
                    <a:pt x="26453" y="1504"/>
                  </a:cubicBezTo>
                  <a:cubicBezTo>
                    <a:pt x="21722" y="-501"/>
                    <a:pt x="16381" y="-501"/>
                    <a:pt x="11651" y="1504"/>
                  </a:cubicBezTo>
                  <a:cubicBezTo>
                    <a:pt x="9391" y="2471"/>
                    <a:pt x="7339" y="3861"/>
                    <a:pt x="5602" y="5600"/>
                  </a:cubicBezTo>
                  <a:cubicBezTo>
                    <a:pt x="101" y="11058"/>
                    <a:pt x="-1521" y="19317"/>
                    <a:pt x="1507" y="26450"/>
                  </a:cubicBezTo>
                  <a:cubicBezTo>
                    <a:pt x="3453" y="31022"/>
                    <a:pt x="7096" y="34662"/>
                    <a:pt x="11670" y="3660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5875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1" name="그래픽 10" descr="심장 윤곽선">
            <a:extLst>
              <a:ext uri="{FF2B5EF4-FFF2-40B4-BE49-F238E27FC236}">
                <a16:creationId xmlns:a16="http://schemas.microsoft.com/office/drawing/2014/main" id="{89FB1B4D-51BF-4A59-B4F5-2356EF70A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920" y="3100480"/>
            <a:ext cx="914400" cy="914400"/>
          </a:xfrm>
          <a:prstGeom prst="rect">
            <a:avLst/>
          </a:prstGeom>
        </p:spPr>
      </p:pic>
      <p:pic>
        <p:nvPicPr>
          <p:cNvPr id="13" name="그래픽 12" descr="심장 박동 단색으로 채워진">
            <a:extLst>
              <a:ext uri="{FF2B5EF4-FFF2-40B4-BE49-F238E27FC236}">
                <a16:creationId xmlns:a16="http://schemas.microsoft.com/office/drawing/2014/main" id="{E5F1BD63-A26F-4698-BA2F-4198D64A5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20" y="2436000"/>
            <a:ext cx="914400" cy="914400"/>
          </a:xfrm>
          <a:prstGeom prst="rect">
            <a:avLst/>
          </a:prstGeom>
        </p:spPr>
      </p:pic>
      <p:pic>
        <p:nvPicPr>
          <p:cNvPr id="15" name="그래픽 14" descr="심장 박동 윤곽선">
            <a:extLst>
              <a:ext uri="{FF2B5EF4-FFF2-40B4-BE49-F238E27FC236}">
                <a16:creationId xmlns:a16="http://schemas.microsoft.com/office/drawing/2014/main" id="{69FB3B0A-4BF1-46AF-A639-91C37B565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9474" y="2934673"/>
            <a:ext cx="914400" cy="914400"/>
          </a:xfrm>
          <a:prstGeom prst="rect">
            <a:avLst/>
          </a:prstGeom>
        </p:spPr>
      </p:pic>
      <p:pic>
        <p:nvPicPr>
          <p:cNvPr id="17" name="그래픽 16" descr="인플루언서 윤곽선">
            <a:extLst>
              <a:ext uri="{FF2B5EF4-FFF2-40B4-BE49-F238E27FC236}">
                <a16:creationId xmlns:a16="http://schemas.microsoft.com/office/drawing/2014/main" id="{4640D3DA-7C7B-4178-8A82-763FD96BCE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9292" y="4832403"/>
            <a:ext cx="914400" cy="914400"/>
          </a:xfrm>
          <a:prstGeom prst="rect">
            <a:avLst/>
          </a:prstGeom>
        </p:spPr>
      </p:pic>
      <p:sp>
        <p:nvSpPr>
          <p:cNvPr id="28" name="그래픽 18" descr="의료 단색으로 채워진">
            <a:extLst>
              <a:ext uri="{FF2B5EF4-FFF2-40B4-BE49-F238E27FC236}">
                <a16:creationId xmlns:a16="http://schemas.microsoft.com/office/drawing/2014/main" id="{BA32E933-803F-4D57-A6EC-7074E613788F}"/>
              </a:ext>
            </a:extLst>
          </p:cNvPr>
          <p:cNvSpPr/>
          <p:nvPr/>
        </p:nvSpPr>
        <p:spPr>
          <a:xfrm>
            <a:off x="6273090" y="3631770"/>
            <a:ext cx="723900" cy="723900"/>
          </a:xfrm>
          <a:custGeom>
            <a:avLst/>
            <a:gdLst>
              <a:gd name="connsiteX0" fmla="*/ 361950 w 723900"/>
              <a:gd name="connsiteY0" fmla="*/ 57150 h 723900"/>
              <a:gd name="connsiteX1" fmla="*/ 57150 w 723900"/>
              <a:gd name="connsiteY1" fmla="*/ 361950 h 723900"/>
              <a:gd name="connsiteX2" fmla="*/ 361950 w 723900"/>
              <a:gd name="connsiteY2" fmla="*/ 666750 h 723900"/>
              <a:gd name="connsiteX3" fmla="*/ 666750 w 723900"/>
              <a:gd name="connsiteY3" fmla="*/ 361950 h 723900"/>
              <a:gd name="connsiteX4" fmla="*/ 361950 w 723900"/>
              <a:gd name="connsiteY4" fmla="*/ 57150 h 723900"/>
              <a:gd name="connsiteX5" fmla="*/ 361950 w 723900"/>
              <a:gd name="connsiteY5" fmla="*/ 723900 h 723900"/>
              <a:gd name="connsiteX6" fmla="*/ 0 w 723900"/>
              <a:gd name="connsiteY6" fmla="*/ 361950 h 723900"/>
              <a:gd name="connsiteX7" fmla="*/ 361950 w 723900"/>
              <a:gd name="connsiteY7" fmla="*/ 0 h 723900"/>
              <a:gd name="connsiteX8" fmla="*/ 723900 w 723900"/>
              <a:gd name="connsiteY8" fmla="*/ 361950 h 723900"/>
              <a:gd name="connsiteX9" fmla="*/ 361950 w 723900"/>
              <a:gd name="connsiteY9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3900" h="723900">
                <a:moveTo>
                  <a:pt x="361950" y="57150"/>
                </a:moveTo>
                <a:cubicBezTo>
                  <a:pt x="193358" y="57150"/>
                  <a:pt x="57150" y="193358"/>
                  <a:pt x="57150" y="361950"/>
                </a:cubicBezTo>
                <a:cubicBezTo>
                  <a:pt x="57150" y="530543"/>
                  <a:pt x="193358" y="666750"/>
                  <a:pt x="361950" y="666750"/>
                </a:cubicBezTo>
                <a:cubicBezTo>
                  <a:pt x="530543" y="666750"/>
                  <a:pt x="666750" y="530543"/>
                  <a:pt x="666750" y="361950"/>
                </a:cubicBezTo>
                <a:cubicBezTo>
                  <a:pt x="666750" y="193358"/>
                  <a:pt x="530543" y="57150"/>
                  <a:pt x="361950" y="57150"/>
                </a:cubicBezTo>
                <a:close/>
                <a:moveTo>
                  <a:pt x="361950" y="723900"/>
                </a:moveTo>
                <a:cubicBezTo>
                  <a:pt x="161925" y="723900"/>
                  <a:pt x="0" y="561975"/>
                  <a:pt x="0" y="361950"/>
                </a:cubicBezTo>
                <a:cubicBezTo>
                  <a:pt x="0" y="161925"/>
                  <a:pt x="161925" y="0"/>
                  <a:pt x="361950" y="0"/>
                </a:cubicBezTo>
                <a:cubicBezTo>
                  <a:pt x="561975" y="0"/>
                  <a:pt x="723900" y="161925"/>
                  <a:pt x="723900" y="361950"/>
                </a:cubicBezTo>
                <a:cubicBezTo>
                  <a:pt x="723900" y="561975"/>
                  <a:pt x="561975" y="723900"/>
                  <a:pt x="361950" y="7239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그래픽 18" descr="의료 단색으로 채워진">
            <a:extLst>
              <a:ext uri="{FF2B5EF4-FFF2-40B4-BE49-F238E27FC236}">
                <a16:creationId xmlns:a16="http://schemas.microsoft.com/office/drawing/2014/main" id="{BA32E933-803F-4D57-A6EC-7074E613788F}"/>
              </a:ext>
            </a:extLst>
          </p:cNvPr>
          <p:cNvSpPr/>
          <p:nvPr/>
        </p:nvSpPr>
        <p:spPr>
          <a:xfrm>
            <a:off x="4223605" y="4116480"/>
            <a:ext cx="457200" cy="457200"/>
          </a:xfrm>
          <a:custGeom>
            <a:avLst/>
            <a:gdLst>
              <a:gd name="connsiteX0" fmla="*/ 419100 w 457200"/>
              <a:gd name="connsiteY0" fmla="*/ 152400 h 457200"/>
              <a:gd name="connsiteX1" fmla="*/ 304800 w 457200"/>
              <a:gd name="connsiteY1" fmla="*/ 152400 h 457200"/>
              <a:gd name="connsiteX2" fmla="*/ 304800 w 457200"/>
              <a:gd name="connsiteY2" fmla="*/ 38100 h 457200"/>
              <a:gd name="connsiteX3" fmla="*/ 266700 w 457200"/>
              <a:gd name="connsiteY3" fmla="*/ 0 h 457200"/>
              <a:gd name="connsiteX4" fmla="*/ 190500 w 457200"/>
              <a:gd name="connsiteY4" fmla="*/ 0 h 457200"/>
              <a:gd name="connsiteX5" fmla="*/ 152400 w 457200"/>
              <a:gd name="connsiteY5" fmla="*/ 38100 h 457200"/>
              <a:gd name="connsiteX6" fmla="*/ 152400 w 457200"/>
              <a:gd name="connsiteY6" fmla="*/ 152400 h 457200"/>
              <a:gd name="connsiteX7" fmla="*/ 38100 w 457200"/>
              <a:gd name="connsiteY7" fmla="*/ 152400 h 457200"/>
              <a:gd name="connsiteX8" fmla="*/ 0 w 457200"/>
              <a:gd name="connsiteY8" fmla="*/ 190500 h 457200"/>
              <a:gd name="connsiteX9" fmla="*/ 0 w 457200"/>
              <a:gd name="connsiteY9" fmla="*/ 266700 h 457200"/>
              <a:gd name="connsiteX10" fmla="*/ 38100 w 457200"/>
              <a:gd name="connsiteY10" fmla="*/ 304800 h 457200"/>
              <a:gd name="connsiteX11" fmla="*/ 152400 w 457200"/>
              <a:gd name="connsiteY11" fmla="*/ 304800 h 457200"/>
              <a:gd name="connsiteX12" fmla="*/ 152400 w 457200"/>
              <a:gd name="connsiteY12" fmla="*/ 419100 h 457200"/>
              <a:gd name="connsiteX13" fmla="*/ 190500 w 457200"/>
              <a:gd name="connsiteY13" fmla="*/ 457200 h 457200"/>
              <a:gd name="connsiteX14" fmla="*/ 266700 w 457200"/>
              <a:gd name="connsiteY14" fmla="*/ 457200 h 457200"/>
              <a:gd name="connsiteX15" fmla="*/ 304800 w 457200"/>
              <a:gd name="connsiteY15" fmla="*/ 419100 h 457200"/>
              <a:gd name="connsiteX16" fmla="*/ 304800 w 457200"/>
              <a:gd name="connsiteY16" fmla="*/ 304800 h 457200"/>
              <a:gd name="connsiteX17" fmla="*/ 419100 w 457200"/>
              <a:gd name="connsiteY17" fmla="*/ 304800 h 457200"/>
              <a:gd name="connsiteX18" fmla="*/ 457200 w 457200"/>
              <a:gd name="connsiteY18" fmla="*/ 266700 h 457200"/>
              <a:gd name="connsiteX19" fmla="*/ 457200 w 457200"/>
              <a:gd name="connsiteY19" fmla="*/ 190500 h 457200"/>
              <a:gd name="connsiteX20" fmla="*/ 419100 w 457200"/>
              <a:gd name="connsiteY20" fmla="*/ 1524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457200">
                <a:moveTo>
                  <a:pt x="419100" y="152400"/>
                </a:moveTo>
                <a:lnTo>
                  <a:pt x="304800" y="152400"/>
                </a:ln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lnTo>
                  <a:pt x="190500" y="0"/>
                </a:lnTo>
                <a:cubicBezTo>
                  <a:pt x="169545" y="0"/>
                  <a:pt x="152400" y="17145"/>
                  <a:pt x="152400" y="38100"/>
                </a:cubicBezTo>
                <a:lnTo>
                  <a:pt x="152400" y="152400"/>
                </a:lnTo>
                <a:lnTo>
                  <a:pt x="38100" y="152400"/>
                </a:lnTo>
                <a:cubicBezTo>
                  <a:pt x="17145" y="152400"/>
                  <a:pt x="0" y="169545"/>
                  <a:pt x="0" y="190500"/>
                </a:cubicBezTo>
                <a:lnTo>
                  <a:pt x="0" y="266700"/>
                </a:lnTo>
                <a:cubicBezTo>
                  <a:pt x="0" y="287655"/>
                  <a:pt x="17145" y="304800"/>
                  <a:pt x="38100" y="304800"/>
                </a:cubicBezTo>
                <a:lnTo>
                  <a:pt x="152400" y="304800"/>
                </a:lnTo>
                <a:lnTo>
                  <a:pt x="152400" y="419100"/>
                </a:lnTo>
                <a:cubicBezTo>
                  <a:pt x="152400" y="440055"/>
                  <a:pt x="169545" y="457200"/>
                  <a:pt x="190500" y="457200"/>
                </a:cubicBezTo>
                <a:lnTo>
                  <a:pt x="266700" y="457200"/>
                </a:lnTo>
                <a:cubicBezTo>
                  <a:pt x="287655" y="457200"/>
                  <a:pt x="304800" y="440055"/>
                  <a:pt x="304800" y="419100"/>
                </a:cubicBezTo>
                <a:lnTo>
                  <a:pt x="304800" y="304800"/>
                </a:lnTo>
                <a:lnTo>
                  <a:pt x="419100" y="304800"/>
                </a:lnTo>
                <a:cubicBezTo>
                  <a:pt x="440055" y="304800"/>
                  <a:pt x="457200" y="287655"/>
                  <a:pt x="457200" y="266700"/>
                </a:cubicBezTo>
                <a:lnTo>
                  <a:pt x="457200" y="190500"/>
                </a:lnTo>
                <a:cubicBezTo>
                  <a:pt x="457200" y="169545"/>
                  <a:pt x="440055" y="152400"/>
                  <a:pt x="419100" y="152400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44A2EA1-1E67-48E3-8ADA-F39DB2C7E588}"/>
              </a:ext>
            </a:extLst>
          </p:cNvPr>
          <p:cNvGrpSpPr/>
          <p:nvPr/>
        </p:nvGrpSpPr>
        <p:grpSpPr>
          <a:xfrm>
            <a:off x="2792337" y="4832403"/>
            <a:ext cx="914400" cy="914400"/>
            <a:chOff x="4867260" y="5511291"/>
            <a:chExt cx="914400" cy="914400"/>
          </a:xfrm>
        </p:grpSpPr>
        <p:pic>
          <p:nvPicPr>
            <p:cNvPr id="9" name="그래픽 8" descr="펜싱 윤곽선">
              <a:extLst>
                <a:ext uri="{FF2B5EF4-FFF2-40B4-BE49-F238E27FC236}">
                  <a16:creationId xmlns:a16="http://schemas.microsoft.com/office/drawing/2014/main" id="{147A0D5F-96C2-4EE8-8EC5-55755E0E6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30954" y="5683466"/>
              <a:ext cx="384853" cy="384853"/>
            </a:xfrm>
            <a:prstGeom prst="rect">
              <a:avLst/>
            </a:prstGeom>
          </p:spPr>
        </p:pic>
        <p:pic>
          <p:nvPicPr>
            <p:cNvPr id="21" name="그래픽 20" descr="중세 갑옷 윤곽선">
              <a:extLst>
                <a:ext uri="{FF2B5EF4-FFF2-40B4-BE49-F238E27FC236}">
                  <a16:creationId xmlns:a16="http://schemas.microsoft.com/office/drawing/2014/main" id="{C82F7BC4-E03F-4D85-90C8-07D70BAE0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67260" y="5511291"/>
              <a:ext cx="914400" cy="914400"/>
            </a:xfrm>
            <a:prstGeom prst="rect">
              <a:avLst/>
            </a:prstGeom>
          </p:spPr>
        </p:pic>
      </p:grpSp>
      <p:pic>
        <p:nvPicPr>
          <p:cNvPr id="23" name="그래픽 22" descr="근육질의 팔 윤곽선">
            <a:extLst>
              <a:ext uri="{FF2B5EF4-FFF2-40B4-BE49-F238E27FC236}">
                <a16:creationId xmlns:a16="http://schemas.microsoft.com/office/drawing/2014/main" id="{B1C84D96-8E9C-4312-892B-7979E5E3B5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0" y="2012798"/>
            <a:ext cx="914400" cy="914400"/>
          </a:xfrm>
          <a:prstGeom prst="rect">
            <a:avLst/>
          </a:prstGeom>
        </p:spPr>
      </p:pic>
      <p:pic>
        <p:nvPicPr>
          <p:cNvPr id="25" name="그래픽 24" descr="대상 윤곽선">
            <a:extLst>
              <a:ext uri="{FF2B5EF4-FFF2-40B4-BE49-F238E27FC236}">
                <a16:creationId xmlns:a16="http://schemas.microsoft.com/office/drawing/2014/main" id="{49B43C8B-1F65-497C-BE8C-DB9749FA76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86640" y="2164920"/>
            <a:ext cx="914400" cy="914400"/>
          </a:xfrm>
          <a:prstGeom prst="rect">
            <a:avLst/>
          </a:prstGeom>
        </p:spPr>
      </p:pic>
      <p:pic>
        <p:nvPicPr>
          <p:cNvPr id="27" name="그래픽 26" descr="하트 두 개 단색으로 채워진">
            <a:extLst>
              <a:ext uri="{FF2B5EF4-FFF2-40B4-BE49-F238E27FC236}">
                <a16:creationId xmlns:a16="http://schemas.microsoft.com/office/drawing/2014/main" id="{66DBC0B7-F389-42D9-BABE-5951923911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01040" y="4116480"/>
            <a:ext cx="914400" cy="914400"/>
          </a:xfrm>
          <a:prstGeom prst="rect">
            <a:avLst/>
          </a:prstGeom>
        </p:spPr>
      </p:pic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C147A49-0046-4600-B4FA-2CA2CB282D64}"/>
              </a:ext>
            </a:extLst>
          </p:cNvPr>
          <p:cNvSpPr/>
          <p:nvPr/>
        </p:nvSpPr>
        <p:spPr>
          <a:xfrm>
            <a:off x="4134050" y="2999071"/>
            <a:ext cx="838200" cy="858686"/>
          </a:xfrm>
          <a:custGeom>
            <a:avLst/>
            <a:gdLst>
              <a:gd name="connsiteX0" fmla="*/ 791728 w 838200"/>
              <a:gd name="connsiteY0" fmla="*/ 839636 h 858686"/>
              <a:gd name="connsiteX1" fmla="*/ 733139 w 838200"/>
              <a:gd name="connsiteY1" fmla="*/ 755664 h 858686"/>
              <a:gd name="connsiteX2" fmla="*/ 714451 w 838200"/>
              <a:gd name="connsiteY2" fmla="*/ 647384 h 858686"/>
              <a:gd name="connsiteX3" fmla="*/ 707184 w 838200"/>
              <a:gd name="connsiteY3" fmla="*/ 639716 h 858686"/>
              <a:gd name="connsiteX4" fmla="*/ 596341 w 838200"/>
              <a:gd name="connsiteY4" fmla="*/ 614399 h 858686"/>
              <a:gd name="connsiteX5" fmla="*/ 573872 w 838200"/>
              <a:gd name="connsiteY5" fmla="*/ 593891 h 858686"/>
              <a:gd name="connsiteX6" fmla="*/ 513312 w 838200"/>
              <a:gd name="connsiteY6" fmla="*/ 487954 h 858686"/>
              <a:gd name="connsiteX7" fmla="*/ 501882 w 838200"/>
              <a:gd name="connsiteY7" fmla="*/ 483697 h 858686"/>
              <a:gd name="connsiteX8" fmla="*/ 426720 w 838200"/>
              <a:gd name="connsiteY8" fmla="*/ 510119 h 858686"/>
              <a:gd name="connsiteX9" fmla="*/ 396173 w 838200"/>
              <a:gd name="connsiteY9" fmla="*/ 285510 h 858686"/>
              <a:gd name="connsiteX10" fmla="*/ 438226 w 838200"/>
              <a:gd name="connsiteY10" fmla="*/ 256811 h 858686"/>
              <a:gd name="connsiteX11" fmla="*/ 457886 w 838200"/>
              <a:gd name="connsiteY11" fmla="*/ 261993 h 858686"/>
              <a:gd name="connsiteX12" fmla="*/ 471811 w 838200"/>
              <a:gd name="connsiteY12" fmla="*/ 259535 h 858686"/>
              <a:gd name="connsiteX13" fmla="*/ 495635 w 838200"/>
              <a:gd name="connsiteY13" fmla="*/ 207864 h 858686"/>
              <a:gd name="connsiteX14" fmla="*/ 457933 w 838200"/>
              <a:gd name="connsiteY14" fmla="*/ 181554 h 858686"/>
              <a:gd name="connsiteX15" fmla="*/ 452457 w 838200"/>
              <a:gd name="connsiteY15" fmla="*/ 181926 h 858686"/>
              <a:gd name="connsiteX16" fmla="*/ 423691 w 838200"/>
              <a:gd name="connsiteY16" fmla="*/ 200604 h 858686"/>
              <a:gd name="connsiteX17" fmla="*/ 366065 w 838200"/>
              <a:gd name="connsiteY17" fmla="*/ 208434 h 858686"/>
              <a:gd name="connsiteX18" fmla="*/ 350158 w 838200"/>
              <a:gd name="connsiteY18" fmla="*/ 91495 h 858686"/>
              <a:gd name="connsiteX19" fmla="*/ 351040 w 838200"/>
              <a:gd name="connsiteY19" fmla="*/ 16066 h 858686"/>
              <a:gd name="connsiteX20" fmla="*/ 275611 w 838200"/>
              <a:gd name="connsiteY20" fmla="*/ 15185 h 858686"/>
              <a:gd name="connsiteX21" fmla="*/ 274729 w 838200"/>
              <a:gd name="connsiteY21" fmla="*/ 90613 h 858686"/>
              <a:gd name="connsiteX22" fmla="*/ 280626 w 838200"/>
              <a:gd name="connsiteY22" fmla="*/ 95820 h 858686"/>
              <a:gd name="connsiteX23" fmla="*/ 287893 w 838200"/>
              <a:gd name="connsiteY23" fmla="*/ 100477 h 858686"/>
              <a:gd name="connsiteX24" fmla="*/ 303733 w 838200"/>
              <a:gd name="connsiteY24" fmla="*/ 216921 h 858686"/>
              <a:gd name="connsiteX25" fmla="*/ 246097 w 838200"/>
              <a:gd name="connsiteY25" fmla="*/ 224760 h 858686"/>
              <a:gd name="connsiteX26" fmla="*/ 218856 w 838200"/>
              <a:gd name="connsiteY26" fmla="*/ 214073 h 858686"/>
              <a:gd name="connsiteX27" fmla="*/ 213389 w 838200"/>
              <a:gd name="connsiteY27" fmla="*/ 214444 h 858686"/>
              <a:gd name="connsiteX28" fmla="*/ 178900 w 838200"/>
              <a:gd name="connsiteY28" fmla="*/ 259682 h 858686"/>
              <a:gd name="connsiteX29" fmla="*/ 215360 w 838200"/>
              <a:gd name="connsiteY29" fmla="*/ 294387 h 858686"/>
              <a:gd name="connsiteX30" fmla="*/ 218656 w 838200"/>
              <a:gd name="connsiteY30" fmla="*/ 294521 h 858686"/>
              <a:gd name="connsiteX31" fmla="*/ 246907 w 838200"/>
              <a:gd name="connsiteY31" fmla="*/ 283005 h 858686"/>
              <a:gd name="connsiteX32" fmla="*/ 294761 w 838200"/>
              <a:gd name="connsiteY32" fmla="*/ 299312 h 858686"/>
              <a:gd name="connsiteX33" fmla="*/ 328098 w 838200"/>
              <a:gd name="connsiteY33" fmla="*/ 544781 h 858686"/>
              <a:gd name="connsiteX34" fmla="*/ 216122 w 838200"/>
              <a:gd name="connsiteY34" fmla="*/ 584157 h 858686"/>
              <a:gd name="connsiteX35" fmla="*/ 210693 w 838200"/>
              <a:gd name="connsiteY35" fmla="*/ 589034 h 858686"/>
              <a:gd name="connsiteX36" fmla="*/ 164201 w 838200"/>
              <a:gd name="connsiteY36" fmla="*/ 686284 h 858686"/>
              <a:gd name="connsiteX37" fmla="*/ 80658 w 838200"/>
              <a:gd name="connsiteY37" fmla="*/ 741977 h 858686"/>
              <a:gd name="connsiteX38" fmla="*/ 76686 w 838200"/>
              <a:gd name="connsiteY38" fmla="*/ 747635 h 858686"/>
              <a:gd name="connsiteX39" fmla="*/ 54140 w 838200"/>
              <a:gd name="connsiteY39" fmla="*/ 839636 h 858686"/>
              <a:gd name="connsiteX40" fmla="*/ 0 w 838200"/>
              <a:gd name="connsiteY40" fmla="*/ 839636 h 858686"/>
              <a:gd name="connsiteX41" fmla="*/ 0 w 838200"/>
              <a:gd name="connsiteY41" fmla="*/ 858686 h 858686"/>
              <a:gd name="connsiteX42" fmla="*/ 838200 w 838200"/>
              <a:gd name="connsiteY42" fmla="*/ 858686 h 858686"/>
              <a:gd name="connsiteX43" fmla="*/ 838200 w 838200"/>
              <a:gd name="connsiteY43" fmla="*/ 839636 h 858686"/>
              <a:gd name="connsiteX44" fmla="*/ 292141 w 838200"/>
              <a:gd name="connsiteY44" fmla="*/ 80656 h 858686"/>
              <a:gd name="connsiteX45" fmla="*/ 285608 w 838200"/>
              <a:gd name="connsiteY45" fmla="*/ 32523 h 858686"/>
              <a:gd name="connsiteX46" fmla="*/ 308334 w 838200"/>
              <a:gd name="connsiteY46" fmla="*/ 19286 h 858686"/>
              <a:gd name="connsiteX47" fmla="*/ 313030 w 838200"/>
              <a:gd name="connsiteY47" fmla="*/ 18972 h 858686"/>
              <a:gd name="connsiteX48" fmla="*/ 347312 w 838200"/>
              <a:gd name="connsiteY48" fmla="*/ 53384 h 858686"/>
              <a:gd name="connsiteX49" fmla="*/ 312900 w 838200"/>
              <a:gd name="connsiteY49" fmla="*/ 87666 h 858686"/>
              <a:gd name="connsiteX50" fmla="*/ 292170 w 838200"/>
              <a:gd name="connsiteY50" fmla="*/ 80656 h 858686"/>
              <a:gd name="connsiteX51" fmla="*/ 347177 w 838200"/>
              <a:gd name="connsiteY51" fmla="*/ 210986 h 858686"/>
              <a:gd name="connsiteX52" fmla="*/ 322593 w 838200"/>
              <a:gd name="connsiteY52" fmla="*/ 214330 h 858686"/>
              <a:gd name="connsiteX53" fmla="*/ 307905 w 838200"/>
              <a:gd name="connsiteY53" fmla="*/ 106326 h 858686"/>
              <a:gd name="connsiteX54" fmla="*/ 312830 w 838200"/>
              <a:gd name="connsiteY54" fmla="*/ 106726 h 858686"/>
              <a:gd name="connsiteX55" fmla="*/ 320126 w 838200"/>
              <a:gd name="connsiteY55" fmla="*/ 106211 h 858686"/>
              <a:gd name="connsiteX56" fmla="*/ 332508 w 838200"/>
              <a:gd name="connsiteY56" fmla="*/ 102935 h 858686"/>
              <a:gd name="connsiteX57" fmla="*/ 313915 w 838200"/>
              <a:gd name="connsiteY57" fmla="*/ 298912 h 858686"/>
              <a:gd name="connsiteX58" fmla="*/ 360521 w 838200"/>
              <a:gd name="connsiteY58" fmla="*/ 292578 h 858686"/>
              <a:gd name="connsiteX59" fmla="*/ 368675 w 838200"/>
              <a:gd name="connsiteY59" fmla="*/ 281852 h 858686"/>
              <a:gd name="connsiteX60" fmla="*/ 357950 w 838200"/>
              <a:gd name="connsiteY60" fmla="*/ 273699 h 858686"/>
              <a:gd name="connsiteX61" fmla="*/ 301314 w 838200"/>
              <a:gd name="connsiteY61" fmla="*/ 281405 h 858686"/>
              <a:gd name="connsiteX62" fmla="*/ 300885 w 838200"/>
              <a:gd name="connsiteY62" fmla="*/ 281262 h 858686"/>
              <a:gd name="connsiteX63" fmla="*/ 253032 w 838200"/>
              <a:gd name="connsiteY63" fmla="*/ 264955 h 858686"/>
              <a:gd name="connsiteX64" fmla="*/ 241935 w 838200"/>
              <a:gd name="connsiteY64" fmla="*/ 261145 h 858686"/>
              <a:gd name="connsiteX65" fmla="*/ 233553 w 838200"/>
              <a:gd name="connsiteY65" fmla="*/ 269346 h 858686"/>
              <a:gd name="connsiteX66" fmla="*/ 218637 w 838200"/>
              <a:gd name="connsiteY66" fmla="*/ 275423 h 858686"/>
              <a:gd name="connsiteX67" fmla="*/ 216799 w 838200"/>
              <a:gd name="connsiteY67" fmla="*/ 275347 h 858686"/>
              <a:gd name="connsiteX68" fmla="*/ 197689 w 838200"/>
              <a:gd name="connsiteY68" fmla="*/ 252275 h 858686"/>
              <a:gd name="connsiteX69" fmla="*/ 220759 w 838200"/>
              <a:gd name="connsiteY69" fmla="*/ 233165 h 858686"/>
              <a:gd name="connsiteX70" fmla="*/ 233162 w 838200"/>
              <a:gd name="connsiteY70" fmla="*/ 238704 h 858686"/>
              <a:gd name="connsiteX71" fmla="*/ 239754 w 838200"/>
              <a:gd name="connsiteY71" fmla="*/ 244791 h 858686"/>
              <a:gd name="connsiteX72" fmla="*/ 248650 w 838200"/>
              <a:gd name="connsiteY72" fmla="*/ 243581 h 858686"/>
              <a:gd name="connsiteX73" fmla="*/ 426263 w 838200"/>
              <a:gd name="connsiteY73" fmla="*/ 219426 h 858686"/>
              <a:gd name="connsiteX74" fmla="*/ 435150 w 838200"/>
              <a:gd name="connsiteY74" fmla="*/ 218216 h 858686"/>
              <a:gd name="connsiteX75" fmla="*/ 439912 w 838200"/>
              <a:gd name="connsiteY75" fmla="*/ 210596 h 858686"/>
              <a:gd name="connsiteX76" fmla="*/ 457962 w 838200"/>
              <a:gd name="connsiteY76" fmla="*/ 200557 h 858686"/>
              <a:gd name="connsiteX77" fmla="*/ 457962 w 838200"/>
              <a:gd name="connsiteY77" fmla="*/ 200557 h 858686"/>
              <a:gd name="connsiteX78" fmla="*/ 473393 w 838200"/>
              <a:gd name="connsiteY78" fmla="*/ 207300 h 858686"/>
              <a:gd name="connsiteX79" fmla="*/ 479031 w 838200"/>
              <a:gd name="connsiteY79" fmla="*/ 223579 h 858686"/>
              <a:gd name="connsiteX80" fmla="*/ 465401 w 838200"/>
              <a:gd name="connsiteY80" fmla="*/ 241552 h 858686"/>
              <a:gd name="connsiteX81" fmla="*/ 457914 w 838200"/>
              <a:gd name="connsiteY81" fmla="*/ 242895 h 858686"/>
              <a:gd name="connsiteX82" fmla="*/ 447589 w 838200"/>
              <a:gd name="connsiteY82" fmla="*/ 240162 h 858686"/>
              <a:gd name="connsiteX83" fmla="*/ 437283 w 838200"/>
              <a:gd name="connsiteY83" fmla="*/ 234370 h 858686"/>
              <a:gd name="connsiteX84" fmla="*/ 427520 w 838200"/>
              <a:gd name="connsiteY84" fmla="*/ 241038 h 858686"/>
              <a:gd name="connsiteX85" fmla="*/ 385458 w 838200"/>
              <a:gd name="connsiteY85" fmla="*/ 269737 h 858686"/>
              <a:gd name="connsiteX86" fmla="*/ 375733 w 838200"/>
              <a:gd name="connsiteY86" fmla="*/ 276404 h 858686"/>
              <a:gd name="connsiteX87" fmla="*/ 377323 w 838200"/>
              <a:gd name="connsiteY87" fmla="*/ 288072 h 858686"/>
              <a:gd name="connsiteX88" fmla="*/ 408394 w 838200"/>
              <a:gd name="connsiteY88" fmla="*/ 516558 h 858686"/>
              <a:gd name="connsiteX89" fmla="*/ 384848 w 838200"/>
              <a:gd name="connsiteY89" fmla="*/ 524835 h 858686"/>
              <a:gd name="connsiteX90" fmla="*/ 357035 w 838200"/>
              <a:gd name="connsiteY90" fmla="*/ 320353 h 858686"/>
              <a:gd name="connsiteX91" fmla="*/ 346315 w 838200"/>
              <a:gd name="connsiteY91" fmla="*/ 312194 h 858686"/>
              <a:gd name="connsiteX92" fmla="*/ 338157 w 838200"/>
              <a:gd name="connsiteY92" fmla="*/ 322915 h 858686"/>
              <a:gd name="connsiteX93" fmla="*/ 366493 w 838200"/>
              <a:gd name="connsiteY93" fmla="*/ 531293 h 858686"/>
              <a:gd name="connsiteX94" fmla="*/ 346491 w 838200"/>
              <a:gd name="connsiteY94" fmla="*/ 538323 h 858686"/>
              <a:gd name="connsiteX95" fmla="*/ 94298 w 838200"/>
              <a:gd name="connsiteY95" fmla="*/ 755721 h 858686"/>
              <a:gd name="connsiteX96" fmla="*/ 176936 w 838200"/>
              <a:gd name="connsiteY96" fmla="*/ 700629 h 858686"/>
              <a:gd name="connsiteX97" fmla="*/ 180251 w 838200"/>
              <a:gd name="connsiteY97" fmla="*/ 696819 h 858686"/>
              <a:gd name="connsiteX98" fmla="*/ 226162 w 838200"/>
              <a:gd name="connsiteY98" fmla="*/ 600826 h 858686"/>
              <a:gd name="connsiteX99" fmla="*/ 500710 w 838200"/>
              <a:gd name="connsiteY99" fmla="*/ 504299 h 858686"/>
              <a:gd name="connsiteX100" fmla="*/ 558079 w 838200"/>
              <a:gd name="connsiteY100" fmla="*/ 604645 h 858686"/>
              <a:gd name="connsiteX101" fmla="*/ 558832 w 838200"/>
              <a:gd name="connsiteY101" fmla="*/ 605598 h 858686"/>
              <a:gd name="connsiteX102" fmla="*/ 494576 w 838200"/>
              <a:gd name="connsiteY102" fmla="*/ 654023 h 858686"/>
              <a:gd name="connsiteX103" fmla="*/ 408146 w 838200"/>
              <a:gd name="connsiteY103" fmla="*/ 688380 h 858686"/>
              <a:gd name="connsiteX104" fmla="*/ 408085 w 838200"/>
              <a:gd name="connsiteY104" fmla="*/ 688499 h 858686"/>
              <a:gd name="connsiteX105" fmla="*/ 408146 w 838200"/>
              <a:gd name="connsiteY105" fmla="*/ 688560 h 858686"/>
              <a:gd name="connsiteX106" fmla="*/ 512855 w 838200"/>
              <a:gd name="connsiteY106" fmla="*/ 673806 h 858686"/>
              <a:gd name="connsiteX107" fmla="*/ 590960 w 838200"/>
              <a:gd name="connsiteY107" fmla="*/ 632715 h 858686"/>
              <a:gd name="connsiteX108" fmla="*/ 696687 w 838200"/>
              <a:gd name="connsiteY108" fmla="*/ 656880 h 858686"/>
              <a:gd name="connsiteX109" fmla="*/ 714661 w 838200"/>
              <a:gd name="connsiteY109" fmla="*/ 760998 h 858686"/>
              <a:gd name="connsiteX110" fmla="*/ 716232 w 838200"/>
              <a:gd name="connsiteY110" fmla="*/ 764808 h 858686"/>
              <a:gd name="connsiteX111" fmla="*/ 768496 w 838200"/>
              <a:gd name="connsiteY111" fmla="*/ 839636 h 858686"/>
              <a:gd name="connsiteX112" fmla="*/ 73762 w 838200"/>
              <a:gd name="connsiteY112" fmla="*/ 839636 h 85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838200" h="858686">
                <a:moveTo>
                  <a:pt x="791728" y="839636"/>
                </a:moveTo>
                <a:lnTo>
                  <a:pt x="733139" y="755664"/>
                </a:lnTo>
                <a:lnTo>
                  <a:pt x="714451" y="647384"/>
                </a:lnTo>
                <a:cubicBezTo>
                  <a:pt x="713798" y="643596"/>
                  <a:pt x="710932" y="640572"/>
                  <a:pt x="707184" y="639716"/>
                </a:cubicBezTo>
                <a:lnTo>
                  <a:pt x="596341" y="614399"/>
                </a:lnTo>
                <a:lnTo>
                  <a:pt x="573872" y="593891"/>
                </a:lnTo>
                <a:lnTo>
                  <a:pt x="513312" y="487954"/>
                </a:lnTo>
                <a:cubicBezTo>
                  <a:pt x="511030" y="483962"/>
                  <a:pt x="506220" y="482171"/>
                  <a:pt x="501882" y="483697"/>
                </a:cubicBezTo>
                <a:lnTo>
                  <a:pt x="426720" y="510119"/>
                </a:lnTo>
                <a:lnTo>
                  <a:pt x="396173" y="285510"/>
                </a:lnTo>
                <a:lnTo>
                  <a:pt x="438226" y="256811"/>
                </a:lnTo>
                <a:cubicBezTo>
                  <a:pt x="444224" y="260202"/>
                  <a:pt x="450995" y="261987"/>
                  <a:pt x="457886" y="261993"/>
                </a:cubicBezTo>
                <a:cubicBezTo>
                  <a:pt x="462635" y="261981"/>
                  <a:pt x="467346" y="261150"/>
                  <a:pt x="471811" y="259535"/>
                </a:cubicBezTo>
                <a:cubicBezTo>
                  <a:pt x="492659" y="251846"/>
                  <a:pt x="503325" y="228712"/>
                  <a:pt x="495635" y="207864"/>
                </a:cubicBezTo>
                <a:cubicBezTo>
                  <a:pt x="489810" y="192071"/>
                  <a:pt x="474767" y="181573"/>
                  <a:pt x="457933" y="181554"/>
                </a:cubicBezTo>
                <a:cubicBezTo>
                  <a:pt x="456102" y="181556"/>
                  <a:pt x="454272" y="181680"/>
                  <a:pt x="452457" y="181926"/>
                </a:cubicBezTo>
                <a:cubicBezTo>
                  <a:pt x="440556" y="183534"/>
                  <a:pt x="430001" y="190388"/>
                  <a:pt x="423691" y="200604"/>
                </a:cubicBezTo>
                <a:lnTo>
                  <a:pt x="366065" y="208434"/>
                </a:lnTo>
                <a:lnTo>
                  <a:pt x="350158" y="91495"/>
                </a:lnTo>
                <a:cubicBezTo>
                  <a:pt x="371230" y="70910"/>
                  <a:pt x="371626" y="37139"/>
                  <a:pt x="351040" y="16066"/>
                </a:cubicBezTo>
                <a:cubicBezTo>
                  <a:pt x="330454" y="-5006"/>
                  <a:pt x="296684" y="-5401"/>
                  <a:pt x="275611" y="15185"/>
                </a:cubicBezTo>
                <a:cubicBezTo>
                  <a:pt x="254538" y="35770"/>
                  <a:pt x="254143" y="69541"/>
                  <a:pt x="274729" y="90613"/>
                </a:cubicBezTo>
                <a:cubicBezTo>
                  <a:pt x="276564" y="92492"/>
                  <a:pt x="278535" y="94232"/>
                  <a:pt x="280626" y="95820"/>
                </a:cubicBezTo>
                <a:cubicBezTo>
                  <a:pt x="282920" y="97564"/>
                  <a:pt x="285350" y="99121"/>
                  <a:pt x="287893" y="100477"/>
                </a:cubicBezTo>
                <a:lnTo>
                  <a:pt x="303733" y="216921"/>
                </a:lnTo>
                <a:lnTo>
                  <a:pt x="246097" y="224760"/>
                </a:lnTo>
                <a:cubicBezTo>
                  <a:pt x="238685" y="217896"/>
                  <a:pt x="228958" y="214080"/>
                  <a:pt x="218856" y="214073"/>
                </a:cubicBezTo>
                <a:cubicBezTo>
                  <a:pt x="217027" y="214074"/>
                  <a:pt x="215200" y="214198"/>
                  <a:pt x="213389" y="214444"/>
                </a:cubicBezTo>
                <a:cubicBezTo>
                  <a:pt x="191373" y="217412"/>
                  <a:pt x="175932" y="237666"/>
                  <a:pt x="178900" y="259682"/>
                </a:cubicBezTo>
                <a:cubicBezTo>
                  <a:pt x="181418" y="278365"/>
                  <a:pt x="196575" y="292793"/>
                  <a:pt x="215360" y="294387"/>
                </a:cubicBezTo>
                <a:cubicBezTo>
                  <a:pt x="216475" y="294473"/>
                  <a:pt x="217570" y="294521"/>
                  <a:pt x="218656" y="294521"/>
                </a:cubicBezTo>
                <a:cubicBezTo>
                  <a:pt x="229224" y="294565"/>
                  <a:pt x="239380" y="290425"/>
                  <a:pt x="246907" y="283005"/>
                </a:cubicBezTo>
                <a:lnTo>
                  <a:pt x="294761" y="299312"/>
                </a:lnTo>
                <a:lnTo>
                  <a:pt x="328098" y="544781"/>
                </a:lnTo>
                <a:lnTo>
                  <a:pt x="216122" y="584157"/>
                </a:lnTo>
                <a:cubicBezTo>
                  <a:pt x="213737" y="584997"/>
                  <a:pt x="211784" y="586752"/>
                  <a:pt x="210693" y="589034"/>
                </a:cubicBezTo>
                <a:lnTo>
                  <a:pt x="164201" y="686284"/>
                </a:lnTo>
                <a:lnTo>
                  <a:pt x="80658" y="741977"/>
                </a:lnTo>
                <a:cubicBezTo>
                  <a:pt x="78672" y="743299"/>
                  <a:pt x="77254" y="745318"/>
                  <a:pt x="76686" y="747635"/>
                </a:cubicBezTo>
                <a:lnTo>
                  <a:pt x="54140" y="839636"/>
                </a:lnTo>
                <a:lnTo>
                  <a:pt x="0" y="839636"/>
                </a:lnTo>
                <a:lnTo>
                  <a:pt x="0" y="858686"/>
                </a:lnTo>
                <a:lnTo>
                  <a:pt x="838200" y="858686"/>
                </a:lnTo>
                <a:lnTo>
                  <a:pt x="838200" y="839636"/>
                </a:lnTo>
                <a:close/>
                <a:moveTo>
                  <a:pt x="292141" y="80656"/>
                </a:moveTo>
                <a:cubicBezTo>
                  <a:pt x="277046" y="69169"/>
                  <a:pt x="274121" y="47619"/>
                  <a:pt x="285608" y="32523"/>
                </a:cubicBezTo>
                <a:cubicBezTo>
                  <a:pt x="291128" y="25271"/>
                  <a:pt x="299302" y="20509"/>
                  <a:pt x="308334" y="19286"/>
                </a:cubicBezTo>
                <a:cubicBezTo>
                  <a:pt x="309890" y="19078"/>
                  <a:pt x="311459" y="18973"/>
                  <a:pt x="313030" y="18972"/>
                </a:cubicBezTo>
                <a:cubicBezTo>
                  <a:pt x="331999" y="19008"/>
                  <a:pt x="347347" y="34415"/>
                  <a:pt x="347312" y="53384"/>
                </a:cubicBezTo>
                <a:cubicBezTo>
                  <a:pt x="347276" y="72353"/>
                  <a:pt x="331869" y="87702"/>
                  <a:pt x="312900" y="87666"/>
                </a:cubicBezTo>
                <a:cubicBezTo>
                  <a:pt x="305411" y="87652"/>
                  <a:pt x="298131" y="85190"/>
                  <a:pt x="292170" y="80656"/>
                </a:cubicBezTo>
                <a:close/>
                <a:moveTo>
                  <a:pt x="347177" y="210986"/>
                </a:moveTo>
                <a:lnTo>
                  <a:pt x="322593" y="214330"/>
                </a:lnTo>
                <a:lnTo>
                  <a:pt x="307905" y="106326"/>
                </a:lnTo>
                <a:cubicBezTo>
                  <a:pt x="309543" y="106478"/>
                  <a:pt x="311163" y="106726"/>
                  <a:pt x="312830" y="106726"/>
                </a:cubicBezTo>
                <a:cubicBezTo>
                  <a:pt x="315271" y="106720"/>
                  <a:pt x="317708" y="106548"/>
                  <a:pt x="320126" y="106211"/>
                </a:cubicBezTo>
                <a:cubicBezTo>
                  <a:pt x="324370" y="105622"/>
                  <a:pt x="328528" y="104522"/>
                  <a:pt x="332508" y="102935"/>
                </a:cubicBezTo>
                <a:close/>
                <a:moveTo>
                  <a:pt x="313915" y="298912"/>
                </a:moveTo>
                <a:lnTo>
                  <a:pt x="360521" y="292578"/>
                </a:lnTo>
                <a:cubicBezTo>
                  <a:pt x="365734" y="291867"/>
                  <a:pt x="369385" y="287066"/>
                  <a:pt x="368675" y="281852"/>
                </a:cubicBezTo>
                <a:cubicBezTo>
                  <a:pt x="367964" y="276639"/>
                  <a:pt x="363163" y="272989"/>
                  <a:pt x="357950" y="273699"/>
                </a:cubicBezTo>
                <a:lnTo>
                  <a:pt x="301314" y="281405"/>
                </a:lnTo>
                <a:lnTo>
                  <a:pt x="300885" y="281262"/>
                </a:lnTo>
                <a:lnTo>
                  <a:pt x="253032" y="264955"/>
                </a:lnTo>
                <a:lnTo>
                  <a:pt x="241935" y="261145"/>
                </a:lnTo>
                <a:lnTo>
                  <a:pt x="233553" y="269346"/>
                </a:lnTo>
                <a:cubicBezTo>
                  <a:pt x="229593" y="273285"/>
                  <a:pt x="224221" y="275473"/>
                  <a:pt x="218637" y="275423"/>
                </a:cubicBezTo>
                <a:cubicBezTo>
                  <a:pt x="218037" y="275423"/>
                  <a:pt x="217418" y="275423"/>
                  <a:pt x="216799" y="275347"/>
                </a:cubicBezTo>
                <a:cubicBezTo>
                  <a:pt x="205150" y="274253"/>
                  <a:pt x="196594" y="263924"/>
                  <a:pt x="197689" y="252275"/>
                </a:cubicBezTo>
                <a:cubicBezTo>
                  <a:pt x="198782" y="240627"/>
                  <a:pt x="209111" y="232071"/>
                  <a:pt x="220759" y="233165"/>
                </a:cubicBezTo>
                <a:cubicBezTo>
                  <a:pt x="225390" y="233600"/>
                  <a:pt x="229749" y="235547"/>
                  <a:pt x="233162" y="238704"/>
                </a:cubicBezTo>
                <a:lnTo>
                  <a:pt x="239754" y="244791"/>
                </a:lnTo>
                <a:lnTo>
                  <a:pt x="248650" y="243581"/>
                </a:lnTo>
                <a:lnTo>
                  <a:pt x="426263" y="219426"/>
                </a:lnTo>
                <a:lnTo>
                  <a:pt x="435150" y="218216"/>
                </a:lnTo>
                <a:lnTo>
                  <a:pt x="439912" y="210596"/>
                </a:lnTo>
                <a:cubicBezTo>
                  <a:pt x="443789" y="204354"/>
                  <a:pt x="450614" y="200558"/>
                  <a:pt x="457962" y="200557"/>
                </a:cubicBezTo>
                <a:lnTo>
                  <a:pt x="457962" y="200557"/>
                </a:lnTo>
                <a:cubicBezTo>
                  <a:pt x="463816" y="200578"/>
                  <a:pt x="469401" y="203019"/>
                  <a:pt x="473393" y="207300"/>
                </a:cubicBezTo>
                <a:cubicBezTo>
                  <a:pt x="477465" y="211700"/>
                  <a:pt x="479510" y="217603"/>
                  <a:pt x="479031" y="223579"/>
                </a:cubicBezTo>
                <a:cubicBezTo>
                  <a:pt x="478332" y="231696"/>
                  <a:pt x="473029" y="238689"/>
                  <a:pt x="465401" y="241552"/>
                </a:cubicBezTo>
                <a:cubicBezTo>
                  <a:pt x="463003" y="242431"/>
                  <a:pt x="460469" y="242886"/>
                  <a:pt x="457914" y="242895"/>
                </a:cubicBezTo>
                <a:cubicBezTo>
                  <a:pt x="454295" y="242885"/>
                  <a:pt x="450740" y="241943"/>
                  <a:pt x="447589" y="240162"/>
                </a:cubicBezTo>
                <a:lnTo>
                  <a:pt x="437283" y="234370"/>
                </a:lnTo>
                <a:lnTo>
                  <a:pt x="427520" y="241038"/>
                </a:lnTo>
                <a:lnTo>
                  <a:pt x="385458" y="269737"/>
                </a:lnTo>
                <a:lnTo>
                  <a:pt x="375733" y="276404"/>
                </a:lnTo>
                <a:lnTo>
                  <a:pt x="377323" y="288072"/>
                </a:lnTo>
                <a:lnTo>
                  <a:pt x="408394" y="516558"/>
                </a:lnTo>
                <a:lnTo>
                  <a:pt x="384848" y="524835"/>
                </a:lnTo>
                <a:lnTo>
                  <a:pt x="357035" y="320353"/>
                </a:lnTo>
                <a:cubicBezTo>
                  <a:pt x="356327" y="315139"/>
                  <a:pt x="351528" y="311487"/>
                  <a:pt x="346315" y="312194"/>
                </a:cubicBezTo>
                <a:cubicBezTo>
                  <a:pt x="341102" y="312902"/>
                  <a:pt x="337449" y="317702"/>
                  <a:pt x="338157" y="322915"/>
                </a:cubicBezTo>
                <a:lnTo>
                  <a:pt x="366493" y="531293"/>
                </a:lnTo>
                <a:lnTo>
                  <a:pt x="346491" y="538323"/>
                </a:lnTo>
                <a:close/>
                <a:moveTo>
                  <a:pt x="94298" y="755721"/>
                </a:moveTo>
                <a:lnTo>
                  <a:pt x="176936" y="700629"/>
                </a:lnTo>
                <a:cubicBezTo>
                  <a:pt x="178364" y="699680"/>
                  <a:pt x="179509" y="698364"/>
                  <a:pt x="180251" y="696819"/>
                </a:cubicBezTo>
                <a:lnTo>
                  <a:pt x="226162" y="600826"/>
                </a:lnTo>
                <a:lnTo>
                  <a:pt x="500710" y="504299"/>
                </a:lnTo>
                <a:lnTo>
                  <a:pt x="558079" y="604645"/>
                </a:lnTo>
                <a:cubicBezTo>
                  <a:pt x="558308" y="604980"/>
                  <a:pt x="558559" y="605298"/>
                  <a:pt x="558832" y="605598"/>
                </a:cubicBezTo>
                <a:lnTo>
                  <a:pt x="494576" y="654023"/>
                </a:lnTo>
                <a:lnTo>
                  <a:pt x="408146" y="688380"/>
                </a:lnTo>
                <a:cubicBezTo>
                  <a:pt x="408097" y="688396"/>
                  <a:pt x="408069" y="688450"/>
                  <a:pt x="408085" y="688499"/>
                </a:cubicBezTo>
                <a:cubicBezTo>
                  <a:pt x="408095" y="688528"/>
                  <a:pt x="408118" y="688551"/>
                  <a:pt x="408146" y="688560"/>
                </a:cubicBezTo>
                <a:lnTo>
                  <a:pt x="512855" y="673806"/>
                </a:lnTo>
                <a:lnTo>
                  <a:pt x="590960" y="632715"/>
                </a:lnTo>
                <a:lnTo>
                  <a:pt x="696687" y="656880"/>
                </a:lnTo>
                <a:lnTo>
                  <a:pt x="714661" y="760998"/>
                </a:lnTo>
                <a:cubicBezTo>
                  <a:pt x="714899" y="762368"/>
                  <a:pt x="715435" y="763669"/>
                  <a:pt x="716232" y="764808"/>
                </a:cubicBezTo>
                <a:lnTo>
                  <a:pt x="768496" y="839636"/>
                </a:lnTo>
                <a:lnTo>
                  <a:pt x="73762" y="8396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7AEB7938-850B-435E-9E92-3E1F845DFC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12" y="1297048"/>
            <a:ext cx="1047896" cy="981212"/>
          </a:xfrm>
          <a:prstGeom prst="rect">
            <a:avLst/>
          </a:prstGeom>
        </p:spPr>
      </p:pic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48042F36-5A21-401C-B35F-FEB0441EBA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50000" y1="35135" x2="50000" y2="35135"/>
                        <a14:foregroundMark x1="37179" y1="27027" x2="37179" y2="27027"/>
                        <a14:foregroundMark x1="35897" y1="24324" x2="35897" y2="24324"/>
                        <a14:foregroundMark x1="35897" y1="24324" x2="35897" y2="24324"/>
                        <a14:foregroundMark x1="42308" y1="24324" x2="42308" y2="24324"/>
                        <a14:foregroundMark x1="53846" y1="21622" x2="53846" y2="21622"/>
                        <a14:foregroundMark x1="53846" y1="17568" x2="55128" y2="14865"/>
                        <a14:foregroundMark x1="62821" y1="27027" x2="62821" y2="28378"/>
                        <a14:foregroundMark x1="61538" y1="33784" x2="62821" y2="40541"/>
                        <a14:foregroundMark x1="30769" y1="35135" x2="32051" y2="40541"/>
                        <a14:foregroundMark x1="47436" y1="41892" x2="44872" y2="41892"/>
                        <a14:foregroundMark x1="41026" y1="43243" x2="42308" y2="43243"/>
                        <a14:foregroundMark x1="52564" y1="43243" x2="52564" y2="43243"/>
                        <a14:foregroundMark x1="57692" y1="44595" x2="57692" y2="44595"/>
                        <a14:foregroundMark x1="46154" y1="44595" x2="46154" y2="44595"/>
                        <a14:foregroundMark x1="48718" y1="48649" x2="48718" y2="48649"/>
                        <a14:foregroundMark x1="48718" y1="52703" x2="48718" y2="52703"/>
                        <a14:foregroundMark x1="52564" y1="52703" x2="52564" y2="52703"/>
                        <a14:foregroundMark x1="55128" y1="52703" x2="55128" y2="52703"/>
                        <a14:foregroundMark x1="55128" y1="50000" x2="55128" y2="50000"/>
                        <a14:foregroundMark x1="39744" y1="48649" x2="39744" y2="48649"/>
                        <a14:foregroundMark x1="23077" y1="64865" x2="23077" y2="64865"/>
                        <a14:foregroundMark x1="65385" y1="67568" x2="65385" y2="67568"/>
                        <a14:foregroundMark x1="74359" y1="75676" x2="74359" y2="75676"/>
                        <a14:foregroundMark x1="87179" y1="78378" x2="87179" y2="78378"/>
                        <a14:foregroundMark x1="23077" y1="66216" x2="23077" y2="66216"/>
                        <a14:foregroundMark x1="71795" y1="74324" x2="71795" y2="74324"/>
                        <a14:foregroundMark x1="70513" y1="72973" x2="70513" y2="72973"/>
                        <a14:foregroundMark x1="83333" y1="78378" x2="83333" y2="78378"/>
                        <a14:foregroundMark x1="79487" y1="78378" x2="79487" y2="78378"/>
                        <a14:foregroundMark x1="89744" y1="79730" x2="89744" y2="79730"/>
                        <a14:foregroundMark x1="89744" y1="85135" x2="89744" y2="85135"/>
                        <a14:foregroundMark x1="84615" y1="89189" x2="84615" y2="89189"/>
                        <a14:foregroundMark x1="26923" y1="62162" x2="26923" y2="62162"/>
                        <a14:foregroundMark x1="28205" y1="60811" x2="28205" y2="60811"/>
                        <a14:foregroundMark x1="21795" y1="67568" x2="21795" y2="67568"/>
                        <a14:foregroundMark x1="20513" y1="66216" x2="20513" y2="66216"/>
                        <a14:backgroundMark x1="82051" y1="82432" x2="82051" y2="82432"/>
                        <a14:backgroundMark x1="32051" y1="59459" x2="32051" y2="59459"/>
                        <a14:backgroundMark x1="29487" y1="60811" x2="29487" y2="608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0803" y="302914"/>
            <a:ext cx="742950" cy="704850"/>
          </a:xfrm>
          <a:prstGeom prst="rect">
            <a:avLst/>
          </a:prstGeom>
          <a:effectLst>
            <a:outerShdw blurRad="25400" sx="110000" sy="110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025F9DA-BE4A-4DCA-BF8F-69D753F0856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1911" r="6389"/>
          <a:stretch>
            <a:fillRect/>
          </a:stretch>
        </p:blipFill>
        <p:spPr>
          <a:xfrm>
            <a:off x="5638801" y="713757"/>
            <a:ext cx="80386" cy="351157"/>
          </a:xfrm>
          <a:custGeom>
            <a:avLst/>
            <a:gdLst>
              <a:gd name="connsiteX0" fmla="*/ 26812 w 160867"/>
              <a:gd name="connsiteY0" fmla="*/ 0 h 702733"/>
              <a:gd name="connsiteX1" fmla="*/ 134055 w 160867"/>
              <a:gd name="connsiteY1" fmla="*/ 0 h 702733"/>
              <a:gd name="connsiteX2" fmla="*/ 160867 w 160867"/>
              <a:gd name="connsiteY2" fmla="*/ 26812 h 702733"/>
              <a:gd name="connsiteX3" fmla="*/ 160867 w 160867"/>
              <a:gd name="connsiteY3" fmla="*/ 675921 h 702733"/>
              <a:gd name="connsiteX4" fmla="*/ 134055 w 160867"/>
              <a:gd name="connsiteY4" fmla="*/ 702733 h 702733"/>
              <a:gd name="connsiteX5" fmla="*/ 26812 w 160867"/>
              <a:gd name="connsiteY5" fmla="*/ 702733 h 702733"/>
              <a:gd name="connsiteX6" fmla="*/ 0 w 160867"/>
              <a:gd name="connsiteY6" fmla="*/ 675921 h 702733"/>
              <a:gd name="connsiteX7" fmla="*/ 0 w 160867"/>
              <a:gd name="connsiteY7" fmla="*/ 26812 h 702733"/>
              <a:gd name="connsiteX8" fmla="*/ 26812 w 160867"/>
              <a:gd name="connsiteY8" fmla="*/ 0 h 70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867" h="702733">
                <a:moveTo>
                  <a:pt x="26812" y="0"/>
                </a:moveTo>
                <a:lnTo>
                  <a:pt x="134055" y="0"/>
                </a:lnTo>
                <a:cubicBezTo>
                  <a:pt x="148863" y="0"/>
                  <a:pt x="160867" y="12004"/>
                  <a:pt x="160867" y="26812"/>
                </a:cubicBezTo>
                <a:lnTo>
                  <a:pt x="160867" y="675921"/>
                </a:lnTo>
                <a:cubicBezTo>
                  <a:pt x="160867" y="690729"/>
                  <a:pt x="148863" y="702733"/>
                  <a:pt x="134055" y="702733"/>
                </a:cubicBezTo>
                <a:lnTo>
                  <a:pt x="26812" y="702733"/>
                </a:lnTo>
                <a:cubicBezTo>
                  <a:pt x="12004" y="702733"/>
                  <a:pt x="0" y="690729"/>
                  <a:pt x="0" y="675921"/>
                </a:cubicBezTo>
                <a:lnTo>
                  <a:pt x="0" y="26812"/>
                </a:lnTo>
                <a:cubicBezTo>
                  <a:pt x="0" y="12004"/>
                  <a:pt x="12004" y="0"/>
                  <a:pt x="26812" y="0"/>
                </a:cubicBezTo>
                <a:close/>
              </a:path>
            </a:pathLst>
          </a:cu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6CB8390-C987-4EEA-AC8C-BC4F588C2EC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foregroundMark x1="19048" y1="30233" x2="19048" y2="30233"/>
                        <a14:foregroundMark x1="52381" y1="69767" x2="54762" y2="69767"/>
                        <a14:foregroundMark x1="83333" y1="86047" x2="83333" y2="86047"/>
                        <a14:foregroundMark x1="50000" y1="25581" x2="50000" y2="25581"/>
                        <a14:foregroundMark x1="38095" y1="37209" x2="38095" y2="37209"/>
                        <a14:foregroundMark x1="42857" y1="34884" x2="42857" y2="34884"/>
                        <a14:foregroundMark x1="61905" y1="37209" x2="61905" y2="37209"/>
                        <a14:foregroundMark x1="45238" y1="20930" x2="45238" y2="20930"/>
                        <a14:foregroundMark x1="52381" y1="74419" x2="52381" y2="74419"/>
                        <a14:foregroundMark x1="47619" y1="20930" x2="47619" y2="20930"/>
                        <a14:foregroundMark x1="60505" y1="58140" x2="61905" y2="60465"/>
                        <a14:foregroundMark x1="54902" y1="48837" x2="60505" y2="58140"/>
                        <a14:foregroundMark x1="38095" y1="20930" x2="54902" y2="48837"/>
                        <a14:foregroundMark x1="71429" y1="32558" x2="71429" y2="32558"/>
                        <a14:foregroundMark x1="80952" y1="74419" x2="80952" y2="74419"/>
                        <a14:backgroundMark x1="85714" y1="13953" x2="85714" y2="13953"/>
                        <a14:backgroundMark x1="90476" y1="58140" x2="90476" y2="58140"/>
                        <a14:backgroundMark x1="7143" y1="88372" x2="7143" y2="88372"/>
                        <a14:backgroundMark x1="11905" y1="67442" x2="11905" y2="67442"/>
                        <a14:backgroundMark x1="7143" y1="48837" x2="7143" y2="48837"/>
                        <a14:backgroundMark x1="9524" y1="16279" x2="9524" y2="16279"/>
                        <a14:backgroundMark x1="69048" y1="90698" x2="69048" y2="906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7741" y="582649"/>
            <a:ext cx="400050" cy="409575"/>
          </a:xfrm>
          <a:prstGeom prst="rect">
            <a:avLst/>
          </a:prstGeom>
          <a:effectLst>
            <a:outerShdw blurRad="38100" sx="120000" sy="120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1026" name="Picture 2" descr="보물 상자  무료 아이콘">
            <a:extLst>
              <a:ext uri="{FF2B5EF4-FFF2-40B4-BE49-F238E27FC236}">
                <a16:creationId xmlns:a16="http://schemas.microsoft.com/office/drawing/2014/main" id="{1BF94BBC-ACBC-4A29-A5CC-CF97232E7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17" y="1056321"/>
            <a:ext cx="351157" cy="35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8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95AD9A-7766-4981-8EFE-9481612BA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7567" y="-7141028"/>
            <a:ext cx="2438400" cy="2438400"/>
          </a:xfrm>
          <a:prstGeom prst="rect">
            <a:avLst/>
          </a:prstGeom>
        </p:spPr>
      </p:pic>
      <p:pic>
        <p:nvPicPr>
          <p:cNvPr id="5122" name="Picture 2" descr="체스판 사진, 이미지, 일러스트, 캘리그라피 - 크라우드픽">
            <a:extLst>
              <a:ext uri="{FF2B5EF4-FFF2-40B4-BE49-F238E27FC236}">
                <a16:creationId xmlns:a16="http://schemas.microsoft.com/office/drawing/2014/main" id="{E8CEF814-149E-4A3E-ACD6-654F45FFC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67" y="-9906959"/>
            <a:ext cx="11932939" cy="71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, 돌이(가) 표시된 사진&#10;&#10;자동 생성된 설명">
            <a:extLst>
              <a:ext uri="{FF2B5EF4-FFF2-40B4-BE49-F238E27FC236}">
                <a16:creationId xmlns:a16="http://schemas.microsoft.com/office/drawing/2014/main" id="{9E9D782F-2A31-4063-8C1E-29C203FEB22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31"/>
          <a:stretch>
            <a:fillRect/>
          </a:stretch>
        </p:blipFill>
        <p:spPr>
          <a:xfrm>
            <a:off x="-12026265" y="-1980778"/>
            <a:ext cx="5592901" cy="7124724"/>
          </a:xfrm>
          <a:custGeom>
            <a:avLst/>
            <a:gdLst>
              <a:gd name="connsiteX0" fmla="*/ 0 w 5592901"/>
              <a:gd name="connsiteY0" fmla="*/ 0 h 7124724"/>
              <a:gd name="connsiteX1" fmla="*/ 5592901 w 5592901"/>
              <a:gd name="connsiteY1" fmla="*/ 0 h 7124724"/>
              <a:gd name="connsiteX2" fmla="*/ 5592901 w 5592901"/>
              <a:gd name="connsiteY2" fmla="*/ 7124724 h 7124724"/>
              <a:gd name="connsiteX3" fmla="*/ 0 w 5592901"/>
              <a:gd name="connsiteY3" fmla="*/ 7124724 h 712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2901" h="7124724">
                <a:moveTo>
                  <a:pt x="0" y="0"/>
                </a:moveTo>
                <a:lnTo>
                  <a:pt x="5592901" y="0"/>
                </a:lnTo>
                <a:lnTo>
                  <a:pt x="5592901" y="7124724"/>
                </a:lnTo>
                <a:lnTo>
                  <a:pt x="0" y="7124724"/>
                </a:lnTo>
                <a:close/>
              </a:path>
            </a:pathLst>
          </a:custGeom>
        </p:spPr>
      </p:pic>
      <p:pic>
        <p:nvPicPr>
          <p:cNvPr id="5126" name="Picture 6" descr="흰색 세련된 격자 무늬 원활한 체스 판 배경 체스 보드 블랙 체스 보드 0명에 대한 스톡 벡터 아트 및 기타 이미지 - iStock">
            <a:extLst>
              <a:ext uri="{FF2B5EF4-FFF2-40B4-BE49-F238E27FC236}">
                <a16:creationId xmlns:a16="http://schemas.microsoft.com/office/drawing/2014/main" id="{34D5B212-9A4A-4E7B-A085-1641C99D3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92734" y="-6344597"/>
            <a:ext cx="11932939" cy="712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텍스트, 돌이(가) 표시된 사진&#10;&#10;자동 생성된 설명">
            <a:extLst>
              <a:ext uri="{FF2B5EF4-FFF2-40B4-BE49-F238E27FC236}">
                <a16:creationId xmlns:a16="http://schemas.microsoft.com/office/drawing/2014/main" id="{C1DA9869-924C-462A-A103-E86028D090E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31"/>
          <a:stretch>
            <a:fillRect/>
          </a:stretch>
        </p:blipFill>
        <p:spPr>
          <a:xfrm>
            <a:off x="-3707934" y="-8256416"/>
            <a:ext cx="5592901" cy="7124724"/>
          </a:xfrm>
          <a:custGeom>
            <a:avLst/>
            <a:gdLst>
              <a:gd name="connsiteX0" fmla="*/ 0 w 5592901"/>
              <a:gd name="connsiteY0" fmla="*/ 0 h 7124724"/>
              <a:gd name="connsiteX1" fmla="*/ 5592901 w 5592901"/>
              <a:gd name="connsiteY1" fmla="*/ 0 h 7124724"/>
              <a:gd name="connsiteX2" fmla="*/ 5592901 w 5592901"/>
              <a:gd name="connsiteY2" fmla="*/ 7124724 h 7124724"/>
              <a:gd name="connsiteX3" fmla="*/ 0 w 5592901"/>
              <a:gd name="connsiteY3" fmla="*/ 7124724 h 712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2901" h="7124724">
                <a:moveTo>
                  <a:pt x="0" y="0"/>
                </a:moveTo>
                <a:lnTo>
                  <a:pt x="5592901" y="0"/>
                </a:lnTo>
                <a:lnTo>
                  <a:pt x="5592901" y="7124724"/>
                </a:lnTo>
                <a:lnTo>
                  <a:pt x="0" y="7124724"/>
                </a:lnTo>
                <a:close/>
              </a:path>
            </a:pathLst>
          </a:cu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21100AB-55E9-44DB-AD03-C56B09C8E620}"/>
              </a:ext>
            </a:extLst>
          </p:cNvPr>
          <p:cNvGrpSpPr/>
          <p:nvPr/>
        </p:nvGrpSpPr>
        <p:grpSpPr>
          <a:xfrm>
            <a:off x="3126765" y="-2857500"/>
            <a:ext cx="2857500" cy="2857500"/>
            <a:chOff x="132344" y="780127"/>
            <a:chExt cx="2857500" cy="2857500"/>
          </a:xfrm>
        </p:grpSpPr>
        <p:pic>
          <p:nvPicPr>
            <p:cNvPr id="1026" name="Picture 2" descr="편지지 투명한 배경의 PNG 이미지 | Lovepik 에서 무료 다운로드">
              <a:extLst>
                <a:ext uri="{FF2B5EF4-FFF2-40B4-BE49-F238E27FC236}">
                  <a16:creationId xmlns:a16="http://schemas.microsoft.com/office/drawing/2014/main" id="{59D50CA1-0282-4E49-9141-5F5EE4AC7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44" y="780127"/>
              <a:ext cx="2857500" cy="2857500"/>
            </a:xfrm>
            <a:prstGeom prst="rect">
              <a:avLst/>
            </a:prstGeom>
            <a:noFill/>
            <a:effectLst>
              <a:outerShdw blurRad="177800" dist="38100" sx="105000" sy="1050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EB503CC-D6BF-471E-A402-D16B7F88C402}"/>
                </a:ext>
              </a:extLst>
            </p:cNvPr>
            <p:cNvSpPr/>
            <p:nvPr/>
          </p:nvSpPr>
          <p:spPr>
            <a:xfrm>
              <a:off x="835025" y="1460500"/>
              <a:ext cx="1425575" cy="1717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Picture 2" descr="가죽 종이 스크롤 클립 아트-벡터 클립 아트-무료 벡터 무료 다운로드">
            <a:extLst>
              <a:ext uri="{FF2B5EF4-FFF2-40B4-BE49-F238E27FC236}">
                <a16:creationId xmlns:a16="http://schemas.microsoft.com/office/drawing/2014/main" id="{D675E7CE-D813-466C-ADB7-9E7BC7DF8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87" b="97283" l="2190" r="98905">
                        <a14:foregroundMark x1="6934" y1="13587" x2="6934" y2="13587"/>
                        <a14:foregroundMark x1="7664" y1="11413" x2="7664" y2="11413"/>
                        <a14:foregroundMark x1="9489" y1="19022" x2="9489" y2="19022"/>
                        <a14:foregroundMark x1="7299" y1="30435" x2="7299" y2="30435"/>
                        <a14:foregroundMark x1="7299" y1="38587" x2="7299" y2="38587"/>
                        <a14:foregroundMark x1="4015" y1="18478" x2="8759" y2="46196"/>
                        <a14:foregroundMark x1="8759" y1="46196" x2="8759" y2="46196"/>
                        <a14:foregroundMark x1="9854" y1="9783" x2="32117" y2="11413"/>
                        <a14:foregroundMark x1="32117" y1="11413" x2="61314" y2="10870"/>
                        <a14:foregroundMark x1="61314" y1="10870" x2="80292" y2="17391"/>
                        <a14:foregroundMark x1="77737" y1="11413" x2="94891" y2="32609"/>
                        <a14:foregroundMark x1="94891" y1="32609" x2="90511" y2="88043"/>
                        <a14:foregroundMark x1="90511" y1="88043" x2="7299" y2="91848"/>
                        <a14:foregroundMark x1="5839" y1="96739" x2="6569" y2="46739"/>
                        <a14:foregroundMark x1="2920" y1="94022" x2="3650" y2="86413"/>
                        <a14:foregroundMark x1="3285" y1="95652" x2="2190" y2="91304"/>
                        <a14:foregroundMark x1="5109" y1="96196" x2="10219" y2="92391"/>
                        <a14:foregroundMark x1="3650" y1="96196" x2="1825" y2="26630"/>
                        <a14:foregroundMark x1="1825" y1="26630" x2="13869" y2="5978"/>
                        <a14:foregroundMark x1="13869" y1="5978" x2="57299" y2="4891"/>
                        <a14:foregroundMark x1="57299" y1="4891" x2="82847" y2="13587"/>
                        <a14:foregroundMark x1="82847" y1="13587" x2="95985" y2="36413"/>
                        <a14:foregroundMark x1="95985" y1="36413" x2="90511" y2="97283"/>
                        <a14:foregroundMark x1="90511" y1="97283" x2="65328" y2="86413"/>
                        <a14:foregroundMark x1="65328" y1="86413" x2="47445" y2="94565"/>
                        <a14:foregroundMark x1="47445" y1="94565" x2="10949" y2="93478"/>
                        <a14:foregroundMark x1="42701" y1="55435" x2="42701" y2="54891"/>
                        <a14:foregroundMark x1="92701" y1="51087" x2="95985" y2="24457"/>
                        <a14:foregroundMark x1="89781" y1="36957" x2="89051" y2="12500"/>
                        <a14:foregroundMark x1="90876" y1="27717" x2="90511" y2="21196"/>
                        <a14:foregroundMark x1="86131" y1="13043" x2="79197" y2="4891"/>
                        <a14:foregroundMark x1="5839" y1="11413" x2="2920" y2="21196"/>
                        <a14:foregroundMark x1="2920" y1="19022" x2="4380" y2="13043"/>
                        <a14:foregroundMark x1="2555" y1="20109" x2="2920" y2="12500"/>
                        <a14:foregroundMark x1="2190" y1="23913" x2="2190" y2="13043"/>
                        <a14:foregroundMark x1="4380" y1="15217" x2="13504" y2="3804"/>
                        <a14:foregroundMark x1="14599" y1="5435" x2="26277" y2="4348"/>
                        <a14:foregroundMark x1="24088" y1="2717" x2="24088" y2="2717"/>
                        <a14:foregroundMark x1="20438" y1="6522" x2="26642" y2="3261"/>
                        <a14:foregroundMark x1="16423" y1="3804" x2="21168" y2="1630"/>
                        <a14:foregroundMark x1="3650" y1="9239" x2="12409" y2="2174"/>
                        <a14:foregroundMark x1="98540" y1="25543" x2="98905" y2="29348"/>
                        <a14:foregroundMark x1="63139" y1="5435" x2="71533" y2="4891"/>
                        <a14:foregroundMark x1="61314" y1="90217" x2="75547" y2="9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40" y="-1544973"/>
            <a:ext cx="2609850" cy="1752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312CF289-D65D-4322-B24A-CF26645C1972}"/>
              </a:ext>
            </a:extLst>
          </p:cNvPr>
          <p:cNvSpPr/>
          <p:nvPr/>
        </p:nvSpPr>
        <p:spPr>
          <a:xfrm>
            <a:off x="2910470" y="-49374"/>
            <a:ext cx="3647975" cy="1619483"/>
          </a:xfrm>
          <a:custGeom>
            <a:avLst/>
            <a:gdLst>
              <a:gd name="connsiteX0" fmla="*/ 326337 w 3647975"/>
              <a:gd name="connsiteY0" fmla="*/ 0 h 1619483"/>
              <a:gd name="connsiteX1" fmla="*/ 3321638 w 3647975"/>
              <a:gd name="connsiteY1" fmla="*/ 0 h 1619483"/>
              <a:gd name="connsiteX2" fmla="*/ 3647975 w 3647975"/>
              <a:gd name="connsiteY2" fmla="*/ 326337 h 1619483"/>
              <a:gd name="connsiteX3" fmla="*/ 3647975 w 3647975"/>
              <a:gd name="connsiteY3" fmla="*/ 1619483 h 1619483"/>
              <a:gd name="connsiteX4" fmla="*/ 3437471 w 3647975"/>
              <a:gd name="connsiteY4" fmla="*/ 1619483 h 1619483"/>
              <a:gd name="connsiteX5" fmla="*/ 3455469 w 3647975"/>
              <a:gd name="connsiteY5" fmla="*/ 1530333 h 1619483"/>
              <a:gd name="connsiteX6" fmla="*/ 3455469 w 3647975"/>
              <a:gd name="connsiteY6" fmla="*/ 427651 h 1619483"/>
              <a:gd name="connsiteX7" fmla="*/ 3179790 w 3647975"/>
              <a:gd name="connsiteY7" fmla="*/ 151972 h 1619483"/>
              <a:gd name="connsiteX8" fmla="*/ 469519 w 3647975"/>
              <a:gd name="connsiteY8" fmla="*/ 151972 h 1619483"/>
              <a:gd name="connsiteX9" fmla="*/ 193840 w 3647975"/>
              <a:gd name="connsiteY9" fmla="*/ 427651 h 1619483"/>
              <a:gd name="connsiteX10" fmla="*/ 193840 w 3647975"/>
              <a:gd name="connsiteY10" fmla="*/ 1530333 h 1619483"/>
              <a:gd name="connsiteX11" fmla="*/ 211839 w 3647975"/>
              <a:gd name="connsiteY11" fmla="*/ 1619483 h 1619483"/>
              <a:gd name="connsiteX12" fmla="*/ 0 w 3647975"/>
              <a:gd name="connsiteY12" fmla="*/ 1619483 h 1619483"/>
              <a:gd name="connsiteX13" fmla="*/ 0 w 3647975"/>
              <a:gd name="connsiteY13" fmla="*/ 326337 h 1619483"/>
              <a:gd name="connsiteX14" fmla="*/ 326337 w 3647975"/>
              <a:gd name="connsiteY14" fmla="*/ 0 h 16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47975" h="1619483">
                <a:moveTo>
                  <a:pt x="326337" y="0"/>
                </a:moveTo>
                <a:lnTo>
                  <a:pt x="3321638" y="0"/>
                </a:lnTo>
                <a:cubicBezTo>
                  <a:pt x="3501869" y="0"/>
                  <a:pt x="3647975" y="146106"/>
                  <a:pt x="3647975" y="326337"/>
                </a:cubicBezTo>
                <a:lnTo>
                  <a:pt x="3647975" y="1619483"/>
                </a:lnTo>
                <a:lnTo>
                  <a:pt x="3437471" y="1619483"/>
                </a:lnTo>
                <a:lnTo>
                  <a:pt x="3455469" y="1530333"/>
                </a:lnTo>
                <a:lnTo>
                  <a:pt x="3455469" y="427651"/>
                </a:lnTo>
                <a:cubicBezTo>
                  <a:pt x="3455469" y="275398"/>
                  <a:pt x="3332043" y="151972"/>
                  <a:pt x="3179790" y="151972"/>
                </a:cubicBezTo>
                <a:lnTo>
                  <a:pt x="469519" y="151972"/>
                </a:lnTo>
                <a:cubicBezTo>
                  <a:pt x="317266" y="151972"/>
                  <a:pt x="193840" y="275398"/>
                  <a:pt x="193840" y="427651"/>
                </a:cubicBezTo>
                <a:lnTo>
                  <a:pt x="193840" y="1530333"/>
                </a:lnTo>
                <a:lnTo>
                  <a:pt x="211839" y="1619483"/>
                </a:lnTo>
                <a:lnTo>
                  <a:pt x="0" y="1619483"/>
                </a:lnTo>
                <a:lnTo>
                  <a:pt x="0" y="326337"/>
                </a:lnTo>
                <a:cubicBezTo>
                  <a:pt x="0" y="146106"/>
                  <a:pt x="146106" y="0"/>
                  <a:pt x="326337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01A44EC-E603-4F7F-9B65-8657A5011EF7}"/>
              </a:ext>
            </a:extLst>
          </p:cNvPr>
          <p:cNvSpPr/>
          <p:nvPr/>
        </p:nvSpPr>
        <p:spPr>
          <a:xfrm rot="5400000">
            <a:off x="4696917" y="-1632085"/>
            <a:ext cx="1321999" cy="7988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37CF5A6-7601-493D-BB57-AC60D524F5E6}"/>
              </a:ext>
            </a:extLst>
          </p:cNvPr>
          <p:cNvGrpSpPr/>
          <p:nvPr/>
        </p:nvGrpSpPr>
        <p:grpSpPr>
          <a:xfrm>
            <a:off x="7128142" y="616999"/>
            <a:ext cx="1250405" cy="1321999"/>
            <a:chOff x="6756144" y="-2003724"/>
            <a:chExt cx="1250405" cy="1321999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65B4107-CA31-40AD-A9B5-557AA858E3AF}"/>
                </a:ext>
              </a:extLst>
            </p:cNvPr>
            <p:cNvSpPr/>
            <p:nvPr/>
          </p:nvSpPr>
          <p:spPr>
            <a:xfrm rot="5400000">
              <a:off x="6999876" y="-1688398"/>
              <a:ext cx="1321999" cy="691347"/>
            </a:xfrm>
            <a:custGeom>
              <a:avLst/>
              <a:gdLst>
                <a:gd name="connsiteX0" fmla="*/ 0 w 1321999"/>
                <a:gd name="connsiteY0" fmla="*/ 798897 h 798897"/>
                <a:gd name="connsiteX1" fmla="*/ 661000 w 1321999"/>
                <a:gd name="connsiteY1" fmla="*/ 0 h 798897"/>
                <a:gd name="connsiteX2" fmla="*/ 1321999 w 1321999"/>
                <a:gd name="connsiteY2" fmla="*/ 798897 h 798897"/>
                <a:gd name="connsiteX3" fmla="*/ 1006639 w 1321999"/>
                <a:gd name="connsiteY3" fmla="*/ 798897 h 798897"/>
                <a:gd name="connsiteX4" fmla="*/ 654727 w 1321999"/>
                <a:gd name="connsiteY4" fmla="*/ 373569 h 798897"/>
                <a:gd name="connsiteX5" fmla="*/ 302815 w 1321999"/>
                <a:gd name="connsiteY5" fmla="*/ 798897 h 79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1999" h="798897">
                  <a:moveTo>
                    <a:pt x="0" y="798897"/>
                  </a:moveTo>
                  <a:lnTo>
                    <a:pt x="661000" y="0"/>
                  </a:lnTo>
                  <a:lnTo>
                    <a:pt x="1321999" y="798897"/>
                  </a:lnTo>
                  <a:lnTo>
                    <a:pt x="1006639" y="798897"/>
                  </a:lnTo>
                  <a:lnTo>
                    <a:pt x="654727" y="373569"/>
                  </a:lnTo>
                  <a:lnTo>
                    <a:pt x="302815" y="798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2CBAD3D-7F5F-49EB-9183-8070C3361909}"/>
                </a:ext>
              </a:extLst>
            </p:cNvPr>
            <p:cNvSpPr/>
            <p:nvPr/>
          </p:nvSpPr>
          <p:spPr>
            <a:xfrm rot="5400000">
              <a:off x="6440818" y="-1688398"/>
              <a:ext cx="1321999" cy="691347"/>
            </a:xfrm>
            <a:custGeom>
              <a:avLst/>
              <a:gdLst>
                <a:gd name="connsiteX0" fmla="*/ 0 w 1321999"/>
                <a:gd name="connsiteY0" fmla="*/ 798897 h 798897"/>
                <a:gd name="connsiteX1" fmla="*/ 661000 w 1321999"/>
                <a:gd name="connsiteY1" fmla="*/ 0 h 798897"/>
                <a:gd name="connsiteX2" fmla="*/ 1321999 w 1321999"/>
                <a:gd name="connsiteY2" fmla="*/ 798897 h 798897"/>
                <a:gd name="connsiteX3" fmla="*/ 1006639 w 1321999"/>
                <a:gd name="connsiteY3" fmla="*/ 798897 h 798897"/>
                <a:gd name="connsiteX4" fmla="*/ 654727 w 1321999"/>
                <a:gd name="connsiteY4" fmla="*/ 373569 h 798897"/>
                <a:gd name="connsiteX5" fmla="*/ 302815 w 1321999"/>
                <a:gd name="connsiteY5" fmla="*/ 798897 h 79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1999" h="798897">
                  <a:moveTo>
                    <a:pt x="0" y="798897"/>
                  </a:moveTo>
                  <a:lnTo>
                    <a:pt x="661000" y="0"/>
                  </a:lnTo>
                  <a:lnTo>
                    <a:pt x="1321999" y="798897"/>
                  </a:lnTo>
                  <a:lnTo>
                    <a:pt x="1006639" y="798897"/>
                  </a:lnTo>
                  <a:lnTo>
                    <a:pt x="654727" y="373569"/>
                  </a:lnTo>
                  <a:lnTo>
                    <a:pt x="302815" y="798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 descr="텍스트, 옅은, 신호등이(가) 표시된 사진&#10;&#10;자동 생성된 설명">
            <a:extLst>
              <a:ext uri="{FF2B5EF4-FFF2-40B4-BE49-F238E27FC236}">
                <a16:creationId xmlns:a16="http://schemas.microsoft.com/office/drawing/2014/main" id="{204BDBCF-B30F-44D0-B67A-4ABD2F1182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01" y="-2694621"/>
            <a:ext cx="1962424" cy="14956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54C4F68-04BA-48FF-A317-648A1E94EFB4}"/>
              </a:ext>
            </a:extLst>
          </p:cNvPr>
          <p:cNvSpPr/>
          <p:nvPr/>
        </p:nvSpPr>
        <p:spPr>
          <a:xfrm>
            <a:off x="5917605" y="-1351179"/>
            <a:ext cx="1835740" cy="1619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녹색이(가) 표시된 사진&#10;&#10;자동 생성된 설명">
            <a:extLst>
              <a:ext uri="{FF2B5EF4-FFF2-40B4-BE49-F238E27FC236}">
                <a16:creationId xmlns:a16="http://schemas.microsoft.com/office/drawing/2014/main" id="{CE329DAA-AB01-48C5-ACB0-1576F7301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10" y="3298746"/>
            <a:ext cx="3283119" cy="1676486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3C1B69C-FE75-4EBF-8EC5-451F5210F8EA}"/>
              </a:ext>
            </a:extLst>
          </p:cNvPr>
          <p:cNvGrpSpPr/>
          <p:nvPr/>
        </p:nvGrpSpPr>
        <p:grpSpPr>
          <a:xfrm>
            <a:off x="3139559" y="3368656"/>
            <a:ext cx="3179304" cy="1701887"/>
            <a:chOff x="3139559" y="3368656"/>
            <a:chExt cx="3179304" cy="1701887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2E683C5-AF90-4364-926B-56912C2FD3E6}"/>
                </a:ext>
              </a:extLst>
            </p:cNvPr>
            <p:cNvCxnSpPr>
              <a:cxnSpLocks/>
            </p:cNvCxnSpPr>
            <p:nvPr/>
          </p:nvCxnSpPr>
          <p:spPr>
            <a:xfrm>
              <a:off x="4100052" y="4907632"/>
              <a:ext cx="17200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 descr="녹색이(가) 표시된 사진&#10;&#10;자동 생성된 설명">
              <a:extLst>
                <a:ext uri="{FF2B5EF4-FFF2-40B4-BE49-F238E27FC236}">
                  <a16:creationId xmlns:a16="http://schemas.microsoft.com/office/drawing/2014/main" id="{215C09E2-50E6-42C3-A713-93A50F3DD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0" y="3368656"/>
              <a:ext cx="3168813" cy="170188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792651C-7EE8-4579-892B-1F07BC296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894" y="3507198"/>
              <a:ext cx="360000" cy="360000"/>
            </a:xfrm>
            <a:prstGeom prst="rect">
              <a:avLst/>
            </a:prstGeom>
          </p:spPr>
        </p:pic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29FF5B5-C4F1-44D9-AFC8-89010393A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9548" y="3668952"/>
              <a:ext cx="590154" cy="571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A2BA0F4-E489-4524-8B39-3929A2175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9559" y="3771646"/>
              <a:ext cx="682411" cy="7516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90F4012-2DCA-4518-8F8F-34DBAF534F26}"/>
                </a:ext>
              </a:extLst>
            </p:cNvPr>
            <p:cNvGrpSpPr/>
            <p:nvPr/>
          </p:nvGrpSpPr>
          <p:grpSpPr>
            <a:xfrm>
              <a:off x="3317287" y="3846806"/>
              <a:ext cx="491244" cy="290183"/>
              <a:chOff x="3210451" y="2602798"/>
              <a:chExt cx="889601" cy="538232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D4E8BBF-83A2-415C-8D46-C4B58931325C}"/>
                  </a:ext>
                </a:extLst>
              </p:cNvPr>
              <p:cNvSpPr/>
              <p:nvPr/>
            </p:nvSpPr>
            <p:spPr>
              <a:xfrm>
                <a:off x="3264005" y="2602798"/>
                <a:ext cx="836047" cy="53823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4FF77D-683B-4C9D-A76F-5A5EE9D418BB}"/>
                  </a:ext>
                </a:extLst>
              </p:cNvPr>
              <p:cNvSpPr txBox="1"/>
              <p:nvPr/>
            </p:nvSpPr>
            <p:spPr>
              <a:xfrm>
                <a:off x="3210451" y="2645264"/>
                <a:ext cx="889601" cy="456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>
                    <a:latin typeface="CookieRun Regular" panose="020B0600000101010101" pitchFamily="50" charset="-127"/>
                    <a:ea typeface="CookieRun Regular" panose="020B0600000101010101" pitchFamily="50" charset="-127"/>
                  </a:rPr>
                  <a:t>Drag</a:t>
                </a:r>
                <a:endParaRPr lang="ko-KR" altLang="en-US" sz="1000">
                  <a:latin typeface="CookieRun Regular" panose="020B0600000101010101" pitchFamily="50" charset="-127"/>
                  <a:ea typeface="CookieRun Regular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5FC74A2-78FD-4A7C-9E36-90FCB7A44981}"/>
                </a:ext>
              </a:extLst>
            </p:cNvPr>
            <p:cNvGrpSpPr/>
            <p:nvPr/>
          </p:nvGrpSpPr>
          <p:grpSpPr>
            <a:xfrm>
              <a:off x="4135617" y="3783628"/>
              <a:ext cx="478016" cy="290182"/>
              <a:chOff x="3238712" y="2602798"/>
              <a:chExt cx="886630" cy="538232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544B5AD4-3DF1-40B4-A3E3-E45029B86F1A}"/>
                  </a:ext>
                </a:extLst>
              </p:cNvPr>
              <p:cNvSpPr/>
              <p:nvPr/>
            </p:nvSpPr>
            <p:spPr>
              <a:xfrm>
                <a:off x="3264005" y="2602798"/>
                <a:ext cx="836047" cy="53823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7A37004-DB8E-4637-9024-700564B37539}"/>
                  </a:ext>
                </a:extLst>
              </p:cNvPr>
              <p:cNvSpPr txBox="1"/>
              <p:nvPr/>
            </p:nvSpPr>
            <p:spPr>
              <a:xfrm>
                <a:off x="3238712" y="2643567"/>
                <a:ext cx="886630" cy="456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>
                    <a:latin typeface="CookieRun Regular" panose="020B0600000101010101" pitchFamily="50" charset="-127"/>
                    <a:ea typeface="CookieRun Regular" panose="020B0600000101010101" pitchFamily="50" charset="-127"/>
                  </a:rPr>
                  <a:t>Shot</a:t>
                </a:r>
                <a:endParaRPr lang="ko-KR" altLang="en-US" sz="1000">
                  <a:latin typeface="CookieRun Regular" panose="020B0600000101010101" pitchFamily="50" charset="-127"/>
                  <a:ea typeface="CookieRun Regular" panose="020B0600000101010101" pitchFamily="50" charset="-127"/>
                </a:endParaRP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C29B9ED-BEA5-411A-884D-3B81CD752B82}"/>
              </a:ext>
            </a:extLst>
          </p:cNvPr>
          <p:cNvGrpSpPr/>
          <p:nvPr/>
        </p:nvGrpSpPr>
        <p:grpSpPr>
          <a:xfrm>
            <a:off x="6604597" y="1628052"/>
            <a:ext cx="2856553" cy="736106"/>
            <a:chOff x="951977" y="2342367"/>
            <a:chExt cx="2856553" cy="736106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1385464-80B8-4316-8B11-A0B9590A3EC3}"/>
                </a:ext>
              </a:extLst>
            </p:cNvPr>
            <p:cNvSpPr/>
            <p:nvPr/>
          </p:nvSpPr>
          <p:spPr>
            <a:xfrm>
              <a:off x="951977" y="2342367"/>
              <a:ext cx="2856553" cy="7361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22CD04E-B72D-4FCD-BF7E-C571C45C62AD}"/>
                </a:ext>
              </a:extLst>
            </p:cNvPr>
            <p:cNvSpPr/>
            <p:nvPr/>
          </p:nvSpPr>
          <p:spPr>
            <a:xfrm>
              <a:off x="1077080" y="2469382"/>
              <a:ext cx="2606346" cy="4820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E7DD44-6EB9-4245-80E0-2FFAB2C2C52A}"/>
                </a:ext>
              </a:extLst>
            </p:cNvPr>
            <p:cNvSpPr txBox="1"/>
            <p:nvPr/>
          </p:nvSpPr>
          <p:spPr>
            <a:xfrm>
              <a:off x="1781082" y="2502582"/>
              <a:ext cx="1198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spaceBar</a:t>
              </a:r>
              <a:endParaRPr lang="ko-KR" altLang="en-US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29CEB5-9604-414D-ABD7-AD56659716F2}"/>
              </a:ext>
            </a:extLst>
          </p:cNvPr>
          <p:cNvGrpSpPr/>
          <p:nvPr/>
        </p:nvGrpSpPr>
        <p:grpSpPr>
          <a:xfrm>
            <a:off x="5539067" y="-1196591"/>
            <a:ext cx="2894115" cy="1524000"/>
            <a:chOff x="5947304" y="1277999"/>
            <a:chExt cx="3000375" cy="1524000"/>
          </a:xfrm>
        </p:grpSpPr>
        <p:pic>
          <p:nvPicPr>
            <p:cNvPr id="1028" name="Picture 4" descr="색칠하기 책 그림 색칠 공부 페이지 Poppy Cat Painting, 해리 포터 디 부조, png | PNGEgg">
              <a:extLst>
                <a:ext uri="{FF2B5EF4-FFF2-40B4-BE49-F238E27FC236}">
                  <a16:creationId xmlns:a16="http://schemas.microsoft.com/office/drawing/2014/main" id="{6158ED8A-9441-420D-9241-37D3EBDDD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304" y="1277999"/>
              <a:ext cx="3000375" cy="1524000"/>
            </a:xfrm>
            <a:prstGeom prst="rect">
              <a:avLst/>
            </a:prstGeom>
            <a:noFill/>
            <a:effectLst>
              <a:outerShdw blurRad="127000" sx="116000" sy="116000" algn="ctr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래픽 29" descr="느낌표 단색으로 채워진">
              <a:extLst>
                <a:ext uri="{FF2B5EF4-FFF2-40B4-BE49-F238E27FC236}">
                  <a16:creationId xmlns:a16="http://schemas.microsoft.com/office/drawing/2014/main" id="{5E6CEA47-8A31-421E-A433-BEAD889DC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746544" y="1310363"/>
              <a:ext cx="542441" cy="542441"/>
            </a:xfrm>
            <a:prstGeom prst="rect">
              <a:avLst/>
            </a:prstGeom>
            <a:effectLst>
              <a:outerShdw blurRad="63500" sx="152000" sy="15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8D8F9C-28A5-4A39-9363-C86D31260523}"/>
              </a:ext>
            </a:extLst>
          </p:cNvPr>
          <p:cNvGrpSpPr/>
          <p:nvPr/>
        </p:nvGrpSpPr>
        <p:grpSpPr>
          <a:xfrm>
            <a:off x="1172338" y="447982"/>
            <a:ext cx="2539650" cy="2557366"/>
            <a:chOff x="404165" y="-232702"/>
            <a:chExt cx="2539650" cy="2557366"/>
          </a:xfrm>
          <a:effectLst>
            <a:outerShdw blurRad="152400" sx="112000" sy="112000" algn="ctr" rotWithShape="0">
              <a:prstClr val="black">
                <a:alpha val="31000"/>
              </a:prstClr>
            </a:outerShdw>
          </a:effectLst>
        </p:grpSpPr>
        <p:pic>
          <p:nvPicPr>
            <p:cNvPr id="4098" name="Picture 2" descr="베껴쓰기 177〕옥새/고두현 논설위원/천자칼럼(2016. 3. 26.) : 네이버 블로그">
              <a:extLst>
                <a:ext uri="{FF2B5EF4-FFF2-40B4-BE49-F238E27FC236}">
                  <a16:creationId xmlns:a16="http://schemas.microsoft.com/office/drawing/2014/main" id="{3FA9C7BD-B44F-4180-AE23-6FAD18ABD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165" y="-232702"/>
              <a:ext cx="2105025" cy="217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C15142F-BDCA-4BD3-985C-640C2A96275B}"/>
                </a:ext>
              </a:extLst>
            </p:cNvPr>
            <p:cNvGrpSpPr/>
            <p:nvPr/>
          </p:nvGrpSpPr>
          <p:grpSpPr>
            <a:xfrm>
              <a:off x="2074565" y="1277998"/>
              <a:ext cx="869250" cy="1046666"/>
              <a:chOff x="6756144" y="-2003724"/>
              <a:chExt cx="1250405" cy="1321999"/>
            </a:xfrm>
            <a:solidFill>
              <a:schemeClr val="bg1">
                <a:lumMod val="85000"/>
              </a:schemeClr>
            </a:solidFill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8FE662D-C713-4AE1-917E-CF029BDE62B6}"/>
                  </a:ext>
                </a:extLst>
              </p:cNvPr>
              <p:cNvSpPr/>
              <p:nvPr/>
            </p:nvSpPr>
            <p:spPr>
              <a:xfrm rot="5400000">
                <a:off x="6999876" y="-1688398"/>
                <a:ext cx="1321999" cy="691347"/>
              </a:xfrm>
              <a:custGeom>
                <a:avLst/>
                <a:gdLst>
                  <a:gd name="connsiteX0" fmla="*/ 0 w 1321999"/>
                  <a:gd name="connsiteY0" fmla="*/ 798897 h 798897"/>
                  <a:gd name="connsiteX1" fmla="*/ 661000 w 1321999"/>
                  <a:gd name="connsiteY1" fmla="*/ 0 h 798897"/>
                  <a:gd name="connsiteX2" fmla="*/ 1321999 w 1321999"/>
                  <a:gd name="connsiteY2" fmla="*/ 798897 h 798897"/>
                  <a:gd name="connsiteX3" fmla="*/ 1006639 w 1321999"/>
                  <a:gd name="connsiteY3" fmla="*/ 798897 h 798897"/>
                  <a:gd name="connsiteX4" fmla="*/ 654727 w 1321999"/>
                  <a:gd name="connsiteY4" fmla="*/ 373569 h 798897"/>
                  <a:gd name="connsiteX5" fmla="*/ 302815 w 1321999"/>
                  <a:gd name="connsiteY5" fmla="*/ 798897 h 79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1999" h="798897">
                    <a:moveTo>
                      <a:pt x="0" y="798897"/>
                    </a:moveTo>
                    <a:lnTo>
                      <a:pt x="661000" y="0"/>
                    </a:lnTo>
                    <a:lnTo>
                      <a:pt x="1321999" y="798897"/>
                    </a:lnTo>
                    <a:lnTo>
                      <a:pt x="1006639" y="798897"/>
                    </a:lnTo>
                    <a:lnTo>
                      <a:pt x="654727" y="373569"/>
                    </a:lnTo>
                    <a:lnTo>
                      <a:pt x="302815" y="79889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C4FD7733-FC26-45A1-927F-F2AB203F4ED1}"/>
                  </a:ext>
                </a:extLst>
              </p:cNvPr>
              <p:cNvSpPr/>
              <p:nvPr/>
            </p:nvSpPr>
            <p:spPr>
              <a:xfrm rot="5400000">
                <a:off x="6440818" y="-1688398"/>
                <a:ext cx="1321999" cy="691347"/>
              </a:xfrm>
              <a:custGeom>
                <a:avLst/>
                <a:gdLst>
                  <a:gd name="connsiteX0" fmla="*/ 0 w 1321999"/>
                  <a:gd name="connsiteY0" fmla="*/ 798897 h 798897"/>
                  <a:gd name="connsiteX1" fmla="*/ 661000 w 1321999"/>
                  <a:gd name="connsiteY1" fmla="*/ 0 h 798897"/>
                  <a:gd name="connsiteX2" fmla="*/ 1321999 w 1321999"/>
                  <a:gd name="connsiteY2" fmla="*/ 798897 h 798897"/>
                  <a:gd name="connsiteX3" fmla="*/ 1006639 w 1321999"/>
                  <a:gd name="connsiteY3" fmla="*/ 798897 h 798897"/>
                  <a:gd name="connsiteX4" fmla="*/ 654727 w 1321999"/>
                  <a:gd name="connsiteY4" fmla="*/ 373569 h 798897"/>
                  <a:gd name="connsiteX5" fmla="*/ 302815 w 1321999"/>
                  <a:gd name="connsiteY5" fmla="*/ 798897 h 79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1999" h="798897">
                    <a:moveTo>
                      <a:pt x="0" y="798897"/>
                    </a:moveTo>
                    <a:lnTo>
                      <a:pt x="661000" y="0"/>
                    </a:lnTo>
                    <a:lnTo>
                      <a:pt x="1321999" y="798897"/>
                    </a:lnTo>
                    <a:lnTo>
                      <a:pt x="1006639" y="798897"/>
                    </a:lnTo>
                    <a:lnTo>
                      <a:pt x="654727" y="373569"/>
                    </a:lnTo>
                    <a:lnTo>
                      <a:pt x="302815" y="79889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59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30FA21CC-CDD5-4FE1-815E-347833A8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45" y="4045293"/>
            <a:ext cx="3297414" cy="1701355"/>
          </a:xfrm>
          <a:prstGeom prst="rect">
            <a:avLst/>
          </a:prstGeom>
        </p:spPr>
      </p:pic>
      <p:pic>
        <p:nvPicPr>
          <p:cNvPr id="7" name="그림 6" descr="녹색이(가) 표시된 사진&#10;&#10;자동 생성된 설명">
            <a:extLst>
              <a:ext uri="{FF2B5EF4-FFF2-40B4-BE49-F238E27FC236}">
                <a16:creationId xmlns:a16="http://schemas.microsoft.com/office/drawing/2014/main" id="{30BA8576-D203-4E3A-AA29-33FAA9A9B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00" y="-847812"/>
            <a:ext cx="3283119" cy="16764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107AB5-3C27-4A15-AA6B-0F6958C72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672" y="771521"/>
            <a:ext cx="7315576" cy="13526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FD9518-20D4-45EA-A733-47B46FE38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70" y="-1412991"/>
            <a:ext cx="2876698" cy="276874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0D1FB62-DA45-4EED-8A3C-280851BA3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20" y="-412948"/>
            <a:ext cx="2844946" cy="27877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21E14F-0777-4E22-B7C1-85485F83C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63" y="-2411712"/>
            <a:ext cx="6178868" cy="34926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8EFA33-D295-4775-B304-6F058C554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92" y="-165286"/>
            <a:ext cx="3454578" cy="2209914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E5A529B7-615D-40D6-9B08-DC1B5216AF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50" y="-1154348"/>
            <a:ext cx="1073205" cy="9779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DFF36C-69AD-44D4-998A-2CF6498DB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50" y="26812"/>
            <a:ext cx="3321221" cy="1054154"/>
          </a:xfrm>
          <a:prstGeom prst="rect">
            <a:avLst/>
          </a:prstGeom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6BA4928-4DDA-4AB0-BFA3-D72CC9E1DE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208" y="-944788"/>
            <a:ext cx="1187511" cy="2273417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C705E592-7704-46D7-8504-7B3C4DEDF1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26" y="-1433763"/>
            <a:ext cx="1073205" cy="977950"/>
          </a:xfrm>
          <a:prstGeom prst="rect">
            <a:avLst/>
          </a:prstGeom>
          <a:effectLst>
            <a:outerShdw blurRad="63500" sx="111000" sy="11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C2A91E84-C299-46A4-8C4C-99D9DFA5FA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615" y="-455813"/>
            <a:ext cx="1187511" cy="2273417"/>
          </a:xfrm>
          <a:prstGeom prst="rect">
            <a:avLst/>
          </a:prstGeom>
          <a:effectLst>
            <a:outerShdw blurRad="63500" sx="110000" sy="110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DB747C6-B4E0-4A1F-90B0-F2E1202F84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57" y="-597108"/>
            <a:ext cx="3454578" cy="2209914"/>
          </a:xfrm>
          <a:prstGeom prst="rect">
            <a:avLst/>
          </a:prstGeom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0ADF521C-88CB-4B57-A536-12047335B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28" y="-1154349"/>
            <a:ext cx="2844946" cy="2787793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1A824E8-7BA4-4B09-B59E-8035BB1E3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82" y="-193729"/>
            <a:ext cx="2876698" cy="2768742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7ADC919-998D-4C56-B4EC-4A8CE9461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92" y="552615"/>
            <a:ext cx="7315576" cy="1352620"/>
          </a:xfrm>
          <a:prstGeom prst="rect">
            <a:avLst/>
          </a:prstGeom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 descr="녹색이(가) 표시된 사진&#10;&#10;자동 생성된 설명">
            <a:extLst>
              <a:ext uri="{FF2B5EF4-FFF2-40B4-BE49-F238E27FC236}">
                <a16:creationId xmlns:a16="http://schemas.microsoft.com/office/drawing/2014/main" id="{F9DA90CA-569E-4958-955B-EA5A6A92A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66" y="1739668"/>
            <a:ext cx="3283119" cy="1676486"/>
          </a:xfrm>
          <a:prstGeom prst="rect">
            <a:avLst/>
          </a:prstGeom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A9646627-FC10-46C8-892F-EF69FA78D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45" y="4197693"/>
            <a:ext cx="3297414" cy="1701355"/>
          </a:xfrm>
          <a:prstGeom prst="rect">
            <a:avLst/>
          </a:prstGeom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E9DD5D1A-9360-4E75-86A1-A54FBB0E4E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20" y="5289421"/>
            <a:ext cx="3410125" cy="533427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75BE83CC-EDAC-4650-9105-8EB826DA23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66" y="6591286"/>
            <a:ext cx="3410125" cy="533427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3388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5858</TotalTime>
  <Words>32</Words>
  <Application>Microsoft Office PowerPoint</Application>
  <PresentationFormat>와이드스크린</PresentationFormat>
  <Paragraphs>13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CookieRun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이영규</dc:creator>
  <cp:lastModifiedBy>이영규</cp:lastModifiedBy>
  <cp:revision>25</cp:revision>
  <dcterms:created xsi:type="dcterms:W3CDTF">2021-08-08T04:16:38Z</dcterms:created>
  <dcterms:modified xsi:type="dcterms:W3CDTF">2021-08-22T04:01:45Z</dcterms:modified>
</cp:coreProperties>
</file>